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6" r:id="rId2"/>
  </p:sldMasterIdLst>
  <p:sldIdLst>
    <p:sldId id="870" r:id="rId3"/>
    <p:sldId id="257" r:id="rId4"/>
    <p:sldId id="258" r:id="rId5"/>
    <p:sldId id="332" r:id="rId6"/>
    <p:sldId id="327" r:id="rId7"/>
    <p:sldId id="328" r:id="rId8"/>
    <p:sldId id="329" r:id="rId9"/>
    <p:sldId id="330" r:id="rId10"/>
    <p:sldId id="331" r:id="rId11"/>
    <p:sldId id="334" r:id="rId12"/>
    <p:sldId id="464" r:id="rId13"/>
    <p:sldId id="465" r:id="rId14"/>
    <p:sldId id="820" r:id="rId15"/>
    <p:sldId id="821" r:id="rId16"/>
    <p:sldId id="335" r:id="rId17"/>
    <p:sldId id="723" r:id="rId18"/>
    <p:sldId id="337" r:id="rId19"/>
    <p:sldId id="338" r:id="rId20"/>
    <p:sldId id="695" r:id="rId21"/>
    <p:sldId id="339" r:id="rId22"/>
    <p:sldId id="351" r:id="rId23"/>
    <p:sldId id="352" r:id="rId24"/>
    <p:sldId id="340" r:id="rId25"/>
    <p:sldId id="341" r:id="rId26"/>
    <p:sldId id="822" r:id="rId27"/>
    <p:sldId id="697" r:id="rId28"/>
    <p:sldId id="823" r:id="rId29"/>
    <p:sldId id="344" r:id="rId30"/>
    <p:sldId id="353" r:id="rId31"/>
    <p:sldId id="355" r:id="rId32"/>
    <p:sldId id="591" r:id="rId33"/>
    <p:sldId id="592" r:id="rId34"/>
    <p:sldId id="593" r:id="rId35"/>
    <p:sldId id="824" r:id="rId36"/>
    <p:sldId id="825" r:id="rId37"/>
    <p:sldId id="594" r:id="rId38"/>
    <p:sldId id="595" r:id="rId39"/>
    <p:sldId id="596" r:id="rId40"/>
    <p:sldId id="826" r:id="rId41"/>
    <p:sldId id="827" r:id="rId42"/>
    <p:sldId id="828" r:id="rId43"/>
    <p:sldId id="829" r:id="rId44"/>
    <p:sldId id="831" r:id="rId45"/>
    <p:sldId id="832" r:id="rId46"/>
    <p:sldId id="833" r:id="rId47"/>
    <p:sldId id="830" r:id="rId48"/>
    <p:sldId id="367" r:id="rId49"/>
    <p:sldId id="369" r:id="rId50"/>
    <p:sldId id="469" r:id="rId51"/>
    <p:sldId id="834" r:id="rId52"/>
    <p:sldId id="370" r:id="rId53"/>
    <p:sldId id="603" r:id="rId54"/>
    <p:sldId id="371" r:id="rId55"/>
    <p:sldId id="645" r:id="rId56"/>
    <p:sldId id="835" r:id="rId57"/>
    <p:sldId id="470" r:id="rId58"/>
    <p:sldId id="471" r:id="rId59"/>
    <p:sldId id="472" r:id="rId60"/>
    <p:sldId id="473" r:id="rId61"/>
    <p:sldId id="474" r:id="rId62"/>
    <p:sldId id="475" r:id="rId63"/>
    <p:sldId id="477" r:id="rId64"/>
    <p:sldId id="511" r:id="rId65"/>
    <p:sldId id="724" r:id="rId66"/>
    <p:sldId id="836" r:id="rId67"/>
    <p:sldId id="837" r:id="rId68"/>
    <p:sldId id="838" r:id="rId69"/>
    <p:sldId id="839" r:id="rId70"/>
    <p:sldId id="478" r:id="rId71"/>
    <p:sldId id="480" r:id="rId72"/>
    <p:sldId id="513" r:id="rId73"/>
    <p:sldId id="705" r:id="rId74"/>
    <p:sldId id="481" r:id="rId75"/>
    <p:sldId id="840" r:id="rId76"/>
    <p:sldId id="841" r:id="rId77"/>
    <p:sldId id="842" r:id="rId78"/>
    <p:sldId id="482" r:id="rId79"/>
    <p:sldId id="484" r:id="rId80"/>
    <p:sldId id="843" r:id="rId81"/>
    <p:sldId id="485" r:id="rId82"/>
    <p:sldId id="844" r:id="rId83"/>
    <p:sldId id="655" r:id="rId84"/>
    <p:sldId id="662" r:id="rId85"/>
    <p:sldId id="656" r:id="rId86"/>
    <p:sldId id="845" r:id="rId87"/>
    <p:sldId id="657" r:id="rId88"/>
    <p:sldId id="658" r:id="rId89"/>
    <p:sldId id="732" r:id="rId90"/>
    <p:sldId id="659" r:id="rId91"/>
    <p:sldId id="846" r:id="rId92"/>
    <p:sldId id="677" r:id="rId93"/>
    <p:sldId id="678" r:id="rId94"/>
    <p:sldId id="679" r:id="rId95"/>
    <p:sldId id="847" r:id="rId96"/>
    <p:sldId id="680" r:id="rId97"/>
    <p:sldId id="685" r:id="rId98"/>
    <p:sldId id="687" r:id="rId99"/>
    <p:sldId id="848" r:id="rId100"/>
    <p:sldId id="689" r:id="rId101"/>
    <p:sldId id="733" r:id="rId102"/>
    <p:sldId id="734" r:id="rId103"/>
    <p:sldId id="849" r:id="rId104"/>
    <p:sldId id="850" r:id="rId105"/>
    <p:sldId id="851" r:id="rId106"/>
    <p:sldId id="852" r:id="rId107"/>
    <p:sldId id="735" r:id="rId108"/>
    <p:sldId id="507" r:id="rId109"/>
    <p:sldId id="508" r:id="rId110"/>
    <p:sldId id="521" r:id="rId111"/>
    <p:sldId id="853" r:id="rId112"/>
    <p:sldId id="509" r:id="rId113"/>
    <p:sldId id="510" r:id="rId114"/>
    <p:sldId id="523" r:id="rId115"/>
    <p:sldId id="715" r:id="rId116"/>
    <p:sldId id="716" r:id="rId117"/>
    <p:sldId id="741" r:id="rId118"/>
    <p:sldId id="742" r:id="rId119"/>
    <p:sldId id="743" r:id="rId120"/>
    <p:sldId id="746" r:id="rId121"/>
    <p:sldId id="747" r:id="rId122"/>
    <p:sldId id="748" r:id="rId123"/>
    <p:sldId id="749" r:id="rId124"/>
    <p:sldId id="750" r:id="rId125"/>
    <p:sldId id="751" r:id="rId126"/>
    <p:sldId id="752" r:id="rId127"/>
    <p:sldId id="754" r:id="rId128"/>
    <p:sldId id="755" r:id="rId129"/>
    <p:sldId id="854" r:id="rId130"/>
    <p:sldId id="855" r:id="rId131"/>
    <p:sldId id="758" r:id="rId132"/>
    <p:sldId id="759" r:id="rId133"/>
    <p:sldId id="760" r:id="rId134"/>
    <p:sldId id="761" r:id="rId135"/>
    <p:sldId id="856" r:id="rId136"/>
    <p:sldId id="857" r:id="rId137"/>
    <p:sldId id="858" r:id="rId138"/>
    <p:sldId id="859" r:id="rId139"/>
    <p:sldId id="762" r:id="rId140"/>
    <p:sldId id="765" r:id="rId141"/>
    <p:sldId id="766" r:id="rId142"/>
    <p:sldId id="767" r:id="rId143"/>
    <p:sldId id="860" r:id="rId144"/>
    <p:sldId id="768" r:id="rId145"/>
    <p:sldId id="772" r:id="rId146"/>
    <p:sldId id="773" r:id="rId147"/>
    <p:sldId id="774" r:id="rId148"/>
    <p:sldId id="775" r:id="rId149"/>
    <p:sldId id="861" r:id="rId150"/>
    <p:sldId id="862" r:id="rId151"/>
    <p:sldId id="776" r:id="rId152"/>
    <p:sldId id="780" r:id="rId153"/>
    <p:sldId id="781" r:id="rId154"/>
    <p:sldId id="782" r:id="rId155"/>
    <p:sldId id="863" r:id="rId156"/>
    <p:sldId id="783" r:id="rId157"/>
    <p:sldId id="784" r:id="rId158"/>
    <p:sldId id="785" r:id="rId159"/>
    <p:sldId id="786" r:id="rId160"/>
    <p:sldId id="787" r:id="rId161"/>
    <p:sldId id="864" r:id="rId162"/>
    <p:sldId id="788" r:id="rId163"/>
    <p:sldId id="791" r:id="rId164"/>
    <p:sldId id="792" r:id="rId165"/>
    <p:sldId id="793" r:id="rId166"/>
    <p:sldId id="794" r:id="rId167"/>
    <p:sldId id="798" r:id="rId168"/>
    <p:sldId id="865" r:id="rId169"/>
    <p:sldId id="799" r:id="rId170"/>
    <p:sldId id="866" r:id="rId171"/>
    <p:sldId id="867" r:id="rId172"/>
    <p:sldId id="868" r:id="rId173"/>
    <p:sldId id="800" r:id="rId174"/>
    <p:sldId id="801" r:id="rId175"/>
    <p:sldId id="802" r:id="rId176"/>
    <p:sldId id="869" r:id="rId177"/>
    <p:sldId id="803" r:id="rId178"/>
    <p:sldId id="804" r:id="rId179"/>
    <p:sldId id="805" r:id="rId180"/>
    <p:sldId id="806" r:id="rId181"/>
    <p:sldId id="808" r:id="rId182"/>
    <p:sldId id="809" r:id="rId183"/>
    <p:sldId id="810" r:id="rId184"/>
    <p:sldId id="811" r:id="rId185"/>
    <p:sldId id="812" r:id="rId186"/>
    <p:sldId id="813" r:id="rId187"/>
    <p:sldId id="814" r:id="rId188"/>
    <p:sldId id="815" r:id="rId18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5" autoAdjust="0"/>
    <p:restoredTop sz="95179" autoAdjust="0"/>
  </p:normalViewPr>
  <p:slideViewPr>
    <p:cSldViewPr>
      <p:cViewPr varScale="1">
        <p:scale>
          <a:sx n="93" d="100"/>
          <a:sy n="93" d="100"/>
        </p:scale>
        <p:origin x="990" y="-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93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image" Target="../media/image172.e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emf"/><Relationship Id="rId1" Type="http://schemas.openxmlformats.org/officeDocument/2006/relationships/image" Target="../media/image178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image" Target="../media/image18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image" Target="../media/image184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image" Target="../media/image190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7442B-86E3-4345-80E5-92C54684502F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7CAFA-07B1-4795-90EB-1963628121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862646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06192-E096-4893-BE44-87DC7FDED7CA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F56C3-569E-4756-84F6-90B95A9621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619552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D025C-8182-40F1-B788-54C4474302C6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6E463-9835-42AE-A481-CFBDF6EA60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398461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3BCF8-0971-48AD-8166-08F767211082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8E579-6D28-4150-878D-86D6747EC3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13946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BFBD2-DBE9-46BB-AB01-A2A2F5628704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3441C-F038-4BF9-8432-7BE2226A93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219239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551DB-7239-42BA-8611-1ACBF6F826BE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764D6-6097-4178-9FCC-8FB589D541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52619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B3C07-A6D7-4351-8C0F-AD9C4D007F35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234BA-4968-4518-B48E-A6330E9FD0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52726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28D64-E323-47D5-ABC5-EB88E3FC1B5F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9D92D-9015-4D1B-BE20-A833901002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46128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418E7-0964-4A18-9FE2-DD04B12E6E16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8FF88-CE8E-4963-842C-0144DEFE0C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66593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4067C1-64CC-42E8-AA10-3C45D9785441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76465-D011-4A48-B486-9103EE7443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550545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05AB9-7EC8-42E7-B212-7D9735826604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9EC49-73F2-4D3F-B920-3823888213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68157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F2D70-56C3-4503-919A-C45EAF221345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B82AC-D9C1-4AAD-8D8A-1734A748BE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788291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4E448-B8EA-4B2E-977D-7D688D376894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F478F-3023-4BE6-85A7-FE9F4EC86A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49233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1F1B5-E1EE-4E7D-99F8-AF1F122A8903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91A65-37C6-49C9-9326-3ABCDCDA2B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8608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3B119-C215-4243-AC52-3CB1E168C4B2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9E85D-D2DE-4C0C-A787-5698933951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83192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B6376-2969-4429-A24D-83D20C317B14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49C7D-2657-4159-A442-EE26DDC824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29558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DC40A-2E28-413E-A064-BDA2CCAD887F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5DA40-67E1-4BAE-BEF1-F79AA5E6C3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568788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60DCF-5D13-481B-A625-9532D8757194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ACC27-2D0B-4E38-ADC6-6319A48A01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835627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8026E-73E5-490C-8BA0-23CD10435F60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FEC0F-4745-4E41-B65F-D660CB6B8D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5185364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687A8-1C42-47F0-9662-78A9194982B0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EA62F-4367-42B4-A42B-626C59E7B6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768732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C784B-4A02-486B-B14D-C32BF5956EE5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1AF09-2AFA-45D2-AA6B-B1F3202948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4544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82349-D931-4A83-8631-7F226A105515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8A4EC-0D8C-46CB-9642-5CB5F2E8D7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59913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7BF3273-9C75-4D00-A69B-5909275CC8D3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C4BC801-B278-4E5A-8B03-82C0E0775A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5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3010E0-7539-49BD-A358-59CD6BD02ED9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E4E6F8-4EA8-4273-951D-ED1C1D3141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51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oleObject" Target="../embeddings/Microsoft_Word_97_-_2003___18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.doc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7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2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49.emf"/><Relationship Id="rId5" Type="http://schemas.openxmlformats.org/officeDocument/2006/relationships/oleObject" Target="../embeddings/Microsoft_Word_97_-_2003___145.doc"/><Relationship Id="rId4" Type="http://schemas.openxmlformats.org/officeDocument/2006/relationships/oleObject" Target="../embeddings/oleObject143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151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47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45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14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14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14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4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5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oleObject15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57.emf"/><Relationship Id="rId5" Type="http://schemas.openxmlformats.org/officeDocument/2006/relationships/oleObject" Target="../embeddings/Microsoft_Word_97_-_2003___153.doc"/><Relationship Id="rId4" Type="http://schemas.openxmlformats.org/officeDocument/2006/relationships/oleObject" Target="../embeddings/oleObject151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58.emf"/><Relationship Id="rId5" Type="http://schemas.openxmlformats.org/officeDocument/2006/relationships/oleObject" Target="../embeddings/Microsoft_Word_97_-_2003___154.doc"/><Relationship Id="rId4" Type="http://schemas.openxmlformats.org/officeDocument/2006/relationships/oleObject" Target="../embeddings/oleObject152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59.emf"/><Relationship Id="rId5" Type="http://schemas.openxmlformats.org/officeDocument/2006/relationships/oleObject" Target="../embeddings/Microsoft_Word_97_-_2003___155.doc"/><Relationship Id="rId4" Type="http://schemas.openxmlformats.org/officeDocument/2006/relationships/oleObject" Target="../embeddings/oleObject15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oleObject" Target="../embeddings/Microsoft_Word_97_-_2003___21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.doc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0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5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60.emf"/><Relationship Id="rId5" Type="http://schemas.openxmlformats.org/officeDocument/2006/relationships/oleObject" Target="../embeddings/Microsoft_Word_97_-_2003___156.doc"/><Relationship Id="rId4" Type="http://schemas.openxmlformats.org/officeDocument/2006/relationships/oleObject" Target="../embeddings/oleObject154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61.emf"/><Relationship Id="rId5" Type="http://schemas.openxmlformats.org/officeDocument/2006/relationships/oleObject" Target="../embeddings/Microsoft_Word_97_-_2003___157.doc"/><Relationship Id="rId4" Type="http://schemas.openxmlformats.org/officeDocument/2006/relationships/oleObject" Target="../embeddings/oleObject155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62.emf"/><Relationship Id="rId5" Type="http://schemas.openxmlformats.org/officeDocument/2006/relationships/oleObject" Target="../embeddings/Microsoft_Word_97_-_2003___158.doc"/><Relationship Id="rId4" Type="http://schemas.openxmlformats.org/officeDocument/2006/relationships/oleObject" Target="../embeddings/oleObject156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63.emf"/><Relationship Id="rId5" Type="http://schemas.openxmlformats.org/officeDocument/2006/relationships/oleObject" Target="../embeddings/Microsoft_Word_97_-_2003___159.doc"/><Relationship Id="rId4" Type="http://schemas.openxmlformats.org/officeDocument/2006/relationships/oleObject" Target="../embeddings/oleObject157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64.emf"/><Relationship Id="rId5" Type="http://schemas.openxmlformats.org/officeDocument/2006/relationships/oleObject" Target="../embeddings/Microsoft_Word_97_-_2003___160.doc"/><Relationship Id="rId4" Type="http://schemas.openxmlformats.org/officeDocument/2006/relationships/oleObject" Target="../embeddings/oleObject158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65.emf"/><Relationship Id="rId5" Type="http://schemas.openxmlformats.org/officeDocument/2006/relationships/oleObject" Target="../embeddings/Microsoft_Word_97_-_2003___161.doc"/><Relationship Id="rId4" Type="http://schemas.openxmlformats.org/officeDocument/2006/relationships/oleObject" Target="../embeddings/oleObject159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slide" Target="slide57.xml"/><Relationship Id="rId4" Type="http://schemas.openxmlformats.org/officeDocument/2006/relationships/slide" Target="slide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13" Type="http://schemas.openxmlformats.org/officeDocument/2006/relationships/oleObject" Target="../embeddings/Microsoft_Word_97_-_2003___164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2.doc"/><Relationship Id="rId12" Type="http://schemas.openxmlformats.org/officeDocument/2006/relationships/oleObject" Target="../embeddings/oleObject1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16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63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61.bin"/><Relationship Id="rId14" Type="http://schemas.openxmlformats.org/officeDocument/2006/relationships/image" Target="../media/image168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oleObject" Target="../embeddings/Microsoft_Word_97_-_2003___16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5.doc"/><Relationship Id="rId12" Type="http://schemas.openxmlformats.org/officeDocument/2006/relationships/oleObject" Target="../embeddings/oleObject1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oleObject163.bin"/><Relationship Id="rId11" Type="http://schemas.openxmlformats.org/officeDocument/2006/relationships/image" Target="../media/image170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66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64.bin"/><Relationship Id="rId14" Type="http://schemas.openxmlformats.org/officeDocument/2006/relationships/image" Target="../media/image171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13" Type="http://schemas.openxmlformats.org/officeDocument/2006/relationships/oleObject" Target="../embeddings/Microsoft_Word_97_-_2003___17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8.doc"/><Relationship Id="rId12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oleObject" Target="../embeddings/oleObject166.bin"/><Relationship Id="rId11" Type="http://schemas.openxmlformats.org/officeDocument/2006/relationships/image" Target="../media/image17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69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17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Microsoft_Word_97_-_2003___24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.doc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3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8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emf"/><Relationship Id="rId13" Type="http://schemas.openxmlformats.org/officeDocument/2006/relationships/oleObject" Target="../embeddings/Microsoft_Word_97_-_2003___17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1.doc"/><Relationship Id="rId12" Type="http://schemas.openxmlformats.org/officeDocument/2006/relationships/oleObject" Target="../embeddings/oleObject1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oleObject169.bin"/><Relationship Id="rId11" Type="http://schemas.openxmlformats.org/officeDocument/2006/relationships/image" Target="../media/image17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72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70.bin"/><Relationship Id="rId14" Type="http://schemas.openxmlformats.org/officeDocument/2006/relationships/image" Target="../media/image177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13" Type="http://schemas.openxmlformats.org/officeDocument/2006/relationships/oleObject" Target="../embeddings/Microsoft_Word_97_-_2003___17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4.doc"/><Relationship Id="rId12" Type="http://schemas.openxmlformats.org/officeDocument/2006/relationships/oleObject" Target="../embeddings/oleObject1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oleObject172.bin"/><Relationship Id="rId11" Type="http://schemas.openxmlformats.org/officeDocument/2006/relationships/image" Target="../media/image17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75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180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oleObject175.bin"/><Relationship Id="rId11" Type="http://schemas.openxmlformats.org/officeDocument/2006/relationships/image" Target="../media/image18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78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76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oleObject177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oleObject178.bin"/><Relationship Id="rId11" Type="http://schemas.openxmlformats.org/officeDocument/2006/relationships/image" Target="../media/image18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81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79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oleObject180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oleObject181.bin"/><Relationship Id="rId11" Type="http://schemas.openxmlformats.org/officeDocument/2006/relationships/image" Target="../media/image18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84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82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oleObject183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oleObject184.bin"/><Relationship Id="rId11" Type="http://schemas.openxmlformats.org/officeDocument/2006/relationships/image" Target="../media/image19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87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85.bin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oleObject186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1.emf"/><Relationship Id="rId3" Type="http://schemas.openxmlformats.org/officeDocument/2006/relationships/slide" Target="slide3.xml"/><Relationship Id="rId7" Type="http://schemas.openxmlformats.org/officeDocument/2006/relationships/image" Target="../media/image29.emf"/><Relationship Id="rId12" Type="http://schemas.openxmlformats.org/officeDocument/2006/relationships/oleObject" Target="../embeddings/Microsoft_Word_97_-_2003___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Word_97_-_2003___25.doc"/><Relationship Id="rId11" Type="http://schemas.openxmlformats.org/officeDocument/2006/relationships/oleObject" Target="../embeddings/oleObject26.bin"/><Relationship Id="rId5" Type="http://schemas.openxmlformats.org/officeDocument/2006/relationships/slide" Target="slide5.xml"/><Relationship Id="rId10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oleObject" Target="../embeddings/Microsoft_Word_97_-_2003___26.doc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4.vml"/><Relationship Id="rId6" Type="http://schemas.openxmlformats.org/officeDocument/2006/relationships/image" Target="../media/image193.emf"/><Relationship Id="rId5" Type="http://schemas.openxmlformats.org/officeDocument/2006/relationships/oleObject" Target="../embeddings/Microsoft_Word_97_-_2003___189.doc"/><Relationship Id="rId4" Type="http://schemas.openxmlformats.org/officeDocument/2006/relationships/oleObject" Target="../embeddings/oleObject187.bin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194.emf"/><Relationship Id="rId5" Type="http://schemas.openxmlformats.org/officeDocument/2006/relationships/oleObject" Target="../embeddings/Microsoft_Word_97_-_2003___190.doc"/><Relationship Id="rId4" Type="http://schemas.openxmlformats.org/officeDocument/2006/relationships/oleObject" Target="../embeddings/oleObject188.bin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6" Type="http://schemas.openxmlformats.org/officeDocument/2006/relationships/oleObject" Target="../embeddings/oleObject18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196.emf"/><Relationship Id="rId5" Type="http://schemas.openxmlformats.org/officeDocument/2006/relationships/oleObject" Target="../embeddings/Microsoft_Word_97_-_2003___192.doc"/><Relationship Id="rId4" Type="http://schemas.openxmlformats.org/officeDocument/2006/relationships/oleObject" Target="../embeddings/oleObject190.bin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197.emf"/><Relationship Id="rId5" Type="http://schemas.openxmlformats.org/officeDocument/2006/relationships/oleObject" Target="../embeddings/Microsoft_Word_97_-_2003___193.doc"/><Relationship Id="rId4" Type="http://schemas.openxmlformats.org/officeDocument/2006/relationships/oleObject" Target="../embeddings/oleObject191.bin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198.emf"/><Relationship Id="rId5" Type="http://schemas.openxmlformats.org/officeDocument/2006/relationships/oleObject" Target="../embeddings/Microsoft_Word_97_-_2003___194.doc"/><Relationship Id="rId4" Type="http://schemas.openxmlformats.org/officeDocument/2006/relationships/oleObject" Target="../embeddings/oleObject192.bin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199.emf"/><Relationship Id="rId5" Type="http://schemas.openxmlformats.org/officeDocument/2006/relationships/oleObject" Target="../embeddings/Microsoft_Word_97_-_2003___195.doc"/><Relationship Id="rId4" Type="http://schemas.openxmlformats.org/officeDocument/2006/relationships/oleObject" Target="../embeddings/oleObject193.bin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200.emf"/><Relationship Id="rId5" Type="http://schemas.openxmlformats.org/officeDocument/2006/relationships/oleObject" Target="../embeddings/Microsoft_Word_97_-_2003___196.doc"/><Relationship Id="rId4" Type="http://schemas.openxmlformats.org/officeDocument/2006/relationships/oleObject" Target="../embeddings/oleObject194.bin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6" Type="http://schemas.openxmlformats.org/officeDocument/2006/relationships/image" Target="../media/image201.emf"/><Relationship Id="rId5" Type="http://schemas.openxmlformats.org/officeDocument/2006/relationships/oleObject" Target="../embeddings/Microsoft_Word_97_-_2003___197.doc"/><Relationship Id="rId4" Type="http://schemas.openxmlformats.org/officeDocument/2006/relationships/oleObject" Target="../embeddings/oleObject195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oleObject19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Microsoft_Word_97_-_2003___3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8.doc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9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4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6" Type="http://schemas.openxmlformats.org/officeDocument/2006/relationships/oleObject" Target="../embeddings/oleObject19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Relationship Id="rId6" Type="http://schemas.openxmlformats.org/officeDocument/2006/relationships/oleObject" Target="../embeddings/oleObject19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oleObject19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oleObject20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207.emf"/><Relationship Id="rId5" Type="http://schemas.openxmlformats.org/officeDocument/2006/relationships/oleObject" Target="../embeddings/Microsoft_Word_97_-_2003___203.doc"/><Relationship Id="rId4" Type="http://schemas.openxmlformats.org/officeDocument/2006/relationships/oleObject" Target="../embeddings/oleObject201.bin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6" Type="http://schemas.openxmlformats.org/officeDocument/2006/relationships/oleObject" Target="../embeddings/oleObject20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6" Type="http://schemas.openxmlformats.org/officeDocument/2006/relationships/oleObject" Target="../embeddings/oleObject20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6" Type="http://schemas.openxmlformats.org/officeDocument/2006/relationships/oleObject" Target="../embeddings/oleObject20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6" Type="http://schemas.openxmlformats.org/officeDocument/2006/relationships/oleObject" Target="../embeddings/oleObject20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3.vml"/><Relationship Id="rId6" Type="http://schemas.openxmlformats.org/officeDocument/2006/relationships/oleObject" Target="../embeddings/oleObject20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5.emf"/><Relationship Id="rId5" Type="http://schemas.openxmlformats.org/officeDocument/2006/relationships/oleObject" Target="../embeddings/Microsoft_Word_97_-_2003___31.doc"/><Relationship Id="rId4" Type="http://schemas.openxmlformats.org/officeDocument/2006/relationships/oleObject" Target="../embeddings/oleObject30.bin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4.vml"/><Relationship Id="rId6" Type="http://schemas.openxmlformats.org/officeDocument/2006/relationships/oleObject" Target="../embeddings/oleObject20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214.emf"/><Relationship Id="rId5" Type="http://schemas.openxmlformats.org/officeDocument/2006/relationships/oleObject" Target="../embeddings/Microsoft_Word_97_-_2003___210.doc"/><Relationship Id="rId4" Type="http://schemas.openxmlformats.org/officeDocument/2006/relationships/oleObject" Target="../embeddings/oleObject208.bin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6.vml"/><Relationship Id="rId6" Type="http://schemas.openxmlformats.org/officeDocument/2006/relationships/oleObject" Target="../embeddings/oleObject20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7.vml"/><Relationship Id="rId6" Type="http://schemas.openxmlformats.org/officeDocument/2006/relationships/oleObject" Target="../embeddings/oleObject21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8.vml"/><Relationship Id="rId6" Type="http://schemas.openxmlformats.org/officeDocument/2006/relationships/oleObject" Target="../embeddings/oleObject21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9.vml"/><Relationship Id="rId6" Type="http://schemas.openxmlformats.org/officeDocument/2006/relationships/oleObject" Target="../embeddings/oleObject21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0.vml"/><Relationship Id="rId6" Type="http://schemas.openxmlformats.org/officeDocument/2006/relationships/oleObject" Target="../embeddings/oleObject21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20.emf"/><Relationship Id="rId5" Type="http://schemas.openxmlformats.org/officeDocument/2006/relationships/oleObject" Target="../embeddings/Microsoft_Word_97_-_2003___216.doc"/><Relationship Id="rId4" Type="http://schemas.openxmlformats.org/officeDocument/2006/relationships/oleObject" Target="../embeddings/oleObject214.bin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2.vml"/><Relationship Id="rId6" Type="http://schemas.openxmlformats.org/officeDocument/2006/relationships/oleObject" Target="../embeddings/oleObject21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3.vml"/><Relationship Id="rId6" Type="http://schemas.openxmlformats.org/officeDocument/2006/relationships/oleObject" Target="../embeddings/oleObject21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6.emf"/><Relationship Id="rId5" Type="http://schemas.openxmlformats.org/officeDocument/2006/relationships/oleObject" Target="../embeddings/Microsoft_Word_97_-_2003___32.doc"/><Relationship Id="rId4" Type="http://schemas.openxmlformats.org/officeDocument/2006/relationships/oleObject" Target="../embeddings/oleObject31.bin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4.vml"/><Relationship Id="rId6" Type="http://schemas.openxmlformats.org/officeDocument/2006/relationships/oleObject" Target="../embeddings/oleObject21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224.emf"/><Relationship Id="rId5" Type="http://schemas.openxmlformats.org/officeDocument/2006/relationships/oleObject" Target="../embeddings/Microsoft_Word_97_-_2003___220.doc"/><Relationship Id="rId4" Type="http://schemas.openxmlformats.org/officeDocument/2006/relationships/oleObject" Target="../embeddings/oleObject218.bin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225.emf"/><Relationship Id="rId5" Type="http://schemas.openxmlformats.org/officeDocument/2006/relationships/oleObject" Target="../embeddings/Microsoft_Word_97_-_2003___221.doc"/><Relationship Id="rId4" Type="http://schemas.openxmlformats.org/officeDocument/2006/relationships/oleObject" Target="../embeddings/oleObject219.bin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7.vml"/><Relationship Id="rId6" Type="http://schemas.openxmlformats.org/officeDocument/2006/relationships/oleObject" Target="../embeddings/oleObject22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8.vml"/><Relationship Id="rId6" Type="http://schemas.openxmlformats.org/officeDocument/2006/relationships/oleObject" Target="../embeddings/oleObject22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9.vml"/><Relationship Id="rId6" Type="http://schemas.openxmlformats.org/officeDocument/2006/relationships/oleObject" Target="../embeddings/oleObject22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0.vml"/><Relationship Id="rId6" Type="http://schemas.openxmlformats.org/officeDocument/2006/relationships/image" Target="../media/image229.emf"/><Relationship Id="rId5" Type="http://schemas.openxmlformats.org/officeDocument/2006/relationships/oleObject" Target="../embeddings/Microsoft_Word_97_-_2003___225.doc"/><Relationship Id="rId4" Type="http://schemas.openxmlformats.org/officeDocument/2006/relationships/oleObject" Target="../embeddings/oleObject223.bin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1.vml"/><Relationship Id="rId6" Type="http://schemas.openxmlformats.org/officeDocument/2006/relationships/image" Target="../media/image230.emf"/><Relationship Id="rId5" Type="http://schemas.openxmlformats.org/officeDocument/2006/relationships/oleObject" Target="../embeddings/Microsoft_Word_97_-_2003___226.doc"/><Relationship Id="rId4" Type="http://schemas.openxmlformats.org/officeDocument/2006/relationships/oleObject" Target="../embeddings/oleObject224.bin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2.vml"/><Relationship Id="rId6" Type="http://schemas.openxmlformats.org/officeDocument/2006/relationships/oleObject" Target="../embeddings/oleObject22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3.vml"/><Relationship Id="rId6" Type="http://schemas.openxmlformats.org/officeDocument/2006/relationships/oleObject" Target="../embeddings/oleObject22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emf"/><Relationship Id="rId5" Type="http://schemas.openxmlformats.org/officeDocument/2006/relationships/oleObject" Target="../embeddings/Microsoft_Word_97_-_2003___33.doc"/><Relationship Id="rId4" Type="http://schemas.openxmlformats.org/officeDocument/2006/relationships/oleObject" Target="../embeddings/oleObject32.bin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4.vml"/><Relationship Id="rId6" Type="http://schemas.openxmlformats.org/officeDocument/2006/relationships/oleObject" Target="../embeddings/oleObject22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5.vml"/><Relationship Id="rId6" Type="http://schemas.openxmlformats.org/officeDocument/2006/relationships/oleObject" Target="../embeddings/oleObject22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6.vml"/><Relationship Id="rId6" Type="http://schemas.openxmlformats.org/officeDocument/2006/relationships/oleObject" Target="../embeddings/oleObject22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7.vml"/><Relationship Id="rId6" Type="http://schemas.openxmlformats.org/officeDocument/2006/relationships/oleObject" Target="../embeddings/oleObject23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8.vml"/><Relationship Id="rId6" Type="http://schemas.openxmlformats.org/officeDocument/2006/relationships/oleObject" Target="../embeddings/oleObject23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9.vml"/><Relationship Id="rId6" Type="http://schemas.openxmlformats.org/officeDocument/2006/relationships/oleObject" Target="../embeddings/oleObject23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0.vml"/><Relationship Id="rId6" Type="http://schemas.openxmlformats.org/officeDocument/2006/relationships/image" Target="../media/image239.emf"/><Relationship Id="rId5" Type="http://schemas.openxmlformats.org/officeDocument/2006/relationships/oleObject" Target="../embeddings/Microsoft_Word_97_-_2003___235.doc"/><Relationship Id="rId4" Type="http://schemas.openxmlformats.org/officeDocument/2006/relationships/oleObject" Target="../embeddings/oleObject233.bin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1.vml"/><Relationship Id="rId6" Type="http://schemas.openxmlformats.org/officeDocument/2006/relationships/image" Target="../media/image240.emf"/><Relationship Id="rId5" Type="http://schemas.openxmlformats.org/officeDocument/2006/relationships/oleObject" Target="../embeddings/Microsoft_Word_97_-_2003___236.doc"/><Relationship Id="rId4" Type="http://schemas.openxmlformats.org/officeDocument/2006/relationships/oleObject" Target="../embeddings/oleObject234.bin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2.vml"/><Relationship Id="rId6" Type="http://schemas.openxmlformats.org/officeDocument/2006/relationships/image" Target="../media/image241.emf"/><Relationship Id="rId5" Type="http://schemas.openxmlformats.org/officeDocument/2006/relationships/oleObject" Target="../embeddings/Microsoft_Word_97_-_2003___237.doc"/><Relationship Id="rId4" Type="http://schemas.openxmlformats.org/officeDocument/2006/relationships/oleObject" Target="../embeddings/oleObject235.bin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3.vml"/><Relationship Id="rId6" Type="http://schemas.openxmlformats.org/officeDocument/2006/relationships/image" Target="../media/image242.emf"/><Relationship Id="rId5" Type="http://schemas.openxmlformats.org/officeDocument/2006/relationships/oleObject" Target="../embeddings/Microsoft_Word_97_-_2003___238.doc"/><Relationship Id="rId4" Type="http://schemas.openxmlformats.org/officeDocument/2006/relationships/oleObject" Target="../embeddings/oleObject23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243.emf"/><Relationship Id="rId5" Type="http://schemas.openxmlformats.org/officeDocument/2006/relationships/oleObject" Target="../embeddings/Microsoft_Word_97_-_2003___239.doc"/><Relationship Id="rId4" Type="http://schemas.openxmlformats.org/officeDocument/2006/relationships/oleObject" Target="../embeddings/oleObject237.bin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5.vml"/><Relationship Id="rId6" Type="http://schemas.openxmlformats.org/officeDocument/2006/relationships/image" Target="../media/image244.emf"/><Relationship Id="rId5" Type="http://schemas.openxmlformats.org/officeDocument/2006/relationships/oleObject" Target="../embeddings/Microsoft_Word_97_-_2003___240.doc"/><Relationship Id="rId4" Type="http://schemas.openxmlformats.org/officeDocument/2006/relationships/oleObject" Target="../embeddings/oleObject238.bin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245.emf"/><Relationship Id="rId5" Type="http://schemas.openxmlformats.org/officeDocument/2006/relationships/oleObject" Target="../embeddings/Microsoft_Word_97_-_2003___241.doc"/><Relationship Id="rId4" Type="http://schemas.openxmlformats.org/officeDocument/2006/relationships/oleObject" Target="../embeddings/oleObject239.bin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246.emf"/><Relationship Id="rId5" Type="http://schemas.openxmlformats.org/officeDocument/2006/relationships/oleObject" Target="../embeddings/Microsoft_Word_97_-_2003___242.doc"/><Relationship Id="rId4" Type="http://schemas.openxmlformats.org/officeDocument/2006/relationships/oleObject" Target="../embeddings/oleObject240.bin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8.vml"/><Relationship Id="rId6" Type="http://schemas.openxmlformats.org/officeDocument/2006/relationships/image" Target="../media/image247.emf"/><Relationship Id="rId5" Type="http://schemas.openxmlformats.org/officeDocument/2006/relationships/oleObject" Target="../embeddings/Microsoft_Word_97_-_2003___243.doc"/><Relationship Id="rId4" Type="http://schemas.openxmlformats.org/officeDocument/2006/relationships/oleObject" Target="../embeddings/oleObject241.bin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9.vml"/><Relationship Id="rId6" Type="http://schemas.openxmlformats.org/officeDocument/2006/relationships/image" Target="../media/image248.emf"/><Relationship Id="rId5" Type="http://schemas.openxmlformats.org/officeDocument/2006/relationships/oleObject" Target="../embeddings/Microsoft_Word_97_-_2003___244.doc"/><Relationship Id="rId4" Type="http://schemas.openxmlformats.org/officeDocument/2006/relationships/oleObject" Target="../embeddings/oleObject242.bin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0.vml"/><Relationship Id="rId6" Type="http://schemas.openxmlformats.org/officeDocument/2006/relationships/image" Target="../media/image249.emf"/><Relationship Id="rId5" Type="http://schemas.openxmlformats.org/officeDocument/2006/relationships/oleObject" Target="../embeddings/Microsoft_Word_97_-_2003___245.doc"/><Relationship Id="rId4" Type="http://schemas.openxmlformats.org/officeDocument/2006/relationships/oleObject" Target="../embeddings/oleObject243.bin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1.vml"/><Relationship Id="rId6" Type="http://schemas.openxmlformats.org/officeDocument/2006/relationships/image" Target="../media/image250.emf"/><Relationship Id="rId5" Type="http://schemas.openxmlformats.org/officeDocument/2006/relationships/oleObject" Target="../embeddings/Microsoft_Word_97_-_2003___246.doc"/><Relationship Id="rId4" Type="http://schemas.openxmlformats.org/officeDocument/2006/relationships/oleObject" Target="../embeddings/oleObject24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0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6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3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1.emf"/><Relationship Id="rId5" Type="http://schemas.openxmlformats.org/officeDocument/2006/relationships/oleObject" Target="../embeddings/Microsoft_Word_97_-_2003___37.doc"/><Relationship Id="rId4" Type="http://schemas.openxmlformats.org/officeDocument/2006/relationships/oleObject" Target="../embeddings/oleObject3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3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9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3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5.emf"/><Relationship Id="rId5" Type="http://schemas.openxmlformats.org/officeDocument/2006/relationships/oleObject" Target="../embeddings/Microsoft_Word_97_-_2003___41.doc"/><Relationship Id="rId4" Type="http://schemas.openxmlformats.org/officeDocument/2006/relationships/oleObject" Target="../embeddings/oleObject4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6.emf"/><Relationship Id="rId5" Type="http://schemas.openxmlformats.org/officeDocument/2006/relationships/oleObject" Target="../embeddings/Microsoft_Word_97_-_2003___42.doc"/><Relationship Id="rId4" Type="http://schemas.openxmlformats.org/officeDocument/2006/relationships/oleObject" Target="../embeddings/oleObject4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7.emf"/><Relationship Id="rId5" Type="http://schemas.openxmlformats.org/officeDocument/2006/relationships/oleObject" Target="../embeddings/Microsoft_Word_97_-_2003___43.doc"/><Relationship Id="rId4" Type="http://schemas.openxmlformats.org/officeDocument/2006/relationships/oleObject" Target="../embeddings/oleObject4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3.bin"/><Relationship Id="rId5" Type="http://schemas.openxmlformats.org/officeDocument/2006/relationships/slide" Target="slide8.xml"/><Relationship Id="rId10" Type="http://schemas.openxmlformats.org/officeDocument/2006/relationships/image" Target="../media/image49.emf"/><Relationship Id="rId4" Type="http://schemas.openxmlformats.org/officeDocument/2006/relationships/image" Target="../media/image4.png"/><Relationship Id="rId9" Type="http://schemas.openxmlformats.org/officeDocument/2006/relationships/oleObject" Target="../embeddings/Microsoft_Word_97_-_2003___45.doc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1.emf"/><Relationship Id="rId5" Type="http://schemas.openxmlformats.org/officeDocument/2006/relationships/oleObject" Target="../embeddings/Microsoft_Word_97_-_2003___47.doc"/><Relationship Id="rId4" Type="http://schemas.openxmlformats.org/officeDocument/2006/relationships/oleObject" Target="../embeddings/oleObject4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3.emf"/><Relationship Id="rId11" Type="http://schemas.openxmlformats.org/officeDocument/2006/relationships/image" Target="../media/image54.emf"/><Relationship Id="rId5" Type="http://schemas.openxmlformats.org/officeDocument/2006/relationships/oleObject" Target="../embeddings/Microsoft_Word_97_-_2003___49.doc"/><Relationship Id="rId10" Type="http://schemas.openxmlformats.org/officeDocument/2006/relationships/oleObject" Target="../embeddings/Microsoft_Word_97_-_2003___50.doc"/><Relationship Id="rId4" Type="http://schemas.openxmlformats.org/officeDocument/2006/relationships/oleObject" Target="../embeddings/oleObject47.bin"/><Relationship Id="rId9" Type="http://schemas.openxmlformats.org/officeDocument/2006/relationships/oleObject" Target="../embeddings/oleObject4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5.emf"/><Relationship Id="rId5" Type="http://schemas.openxmlformats.org/officeDocument/2006/relationships/oleObject" Target="../embeddings/Microsoft_Word_97_-_2003___51.doc"/><Relationship Id="rId4" Type="http://schemas.openxmlformats.org/officeDocument/2006/relationships/oleObject" Target="../embeddings/oleObject4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6.emf"/><Relationship Id="rId5" Type="http://schemas.openxmlformats.org/officeDocument/2006/relationships/oleObject" Target="../embeddings/Microsoft_Word_97_-_2003___52.doc"/><Relationship Id="rId4" Type="http://schemas.openxmlformats.org/officeDocument/2006/relationships/oleObject" Target="../embeddings/oleObject5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58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54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5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5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1.emf"/><Relationship Id="rId5" Type="http://schemas.openxmlformats.org/officeDocument/2006/relationships/oleObject" Target="../embeddings/Microsoft_Word_97_-_2003___57.doc"/><Relationship Id="rId4" Type="http://schemas.openxmlformats.org/officeDocument/2006/relationships/oleObject" Target="../embeddings/oleObject5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64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60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5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5.emf"/><Relationship Id="rId5" Type="http://schemas.openxmlformats.org/officeDocument/2006/relationships/oleObject" Target="../embeddings/Microsoft_Word_97_-_2003___61.doc"/><Relationship Id="rId4" Type="http://schemas.openxmlformats.org/officeDocument/2006/relationships/oleObject" Target="../embeddings/oleObject5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6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6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6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72.emf"/><Relationship Id="rId5" Type="http://schemas.openxmlformats.org/officeDocument/2006/relationships/oleObject" Target="../embeddings/Microsoft_Word_97_-_2003___68.doc"/><Relationship Id="rId4" Type="http://schemas.openxmlformats.org/officeDocument/2006/relationships/oleObject" Target="../embeddings/oleObject6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73.emf"/><Relationship Id="rId5" Type="http://schemas.openxmlformats.org/officeDocument/2006/relationships/oleObject" Target="../embeddings/Microsoft_Word_97_-_2003___69.doc"/><Relationship Id="rId4" Type="http://schemas.openxmlformats.org/officeDocument/2006/relationships/oleObject" Target="../embeddings/oleObject67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4.emf"/><Relationship Id="rId5" Type="http://schemas.openxmlformats.org/officeDocument/2006/relationships/oleObject" Target="../embeddings/Microsoft_Word_97_-_2003___70.doc"/><Relationship Id="rId4" Type="http://schemas.openxmlformats.org/officeDocument/2006/relationships/oleObject" Target="../embeddings/oleObject6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75.emf"/><Relationship Id="rId5" Type="http://schemas.openxmlformats.org/officeDocument/2006/relationships/oleObject" Target="../embeddings/Microsoft_Word_97_-_2003___71.doc"/><Relationship Id="rId4" Type="http://schemas.openxmlformats.org/officeDocument/2006/relationships/oleObject" Target="../embeddings/oleObject6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oleObject" Target="../embeddings/Microsoft_Word_97_-_2003___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.doc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6.emf"/><Relationship Id="rId5" Type="http://schemas.openxmlformats.org/officeDocument/2006/relationships/oleObject" Target="../embeddings/Microsoft_Word_97_-_2003___72.doc"/><Relationship Id="rId4" Type="http://schemas.openxmlformats.org/officeDocument/2006/relationships/oleObject" Target="../embeddings/oleObject7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7.emf"/><Relationship Id="rId5" Type="http://schemas.openxmlformats.org/officeDocument/2006/relationships/oleObject" Target="../embeddings/Microsoft_Word_97_-_2003___73.doc"/><Relationship Id="rId4" Type="http://schemas.openxmlformats.org/officeDocument/2006/relationships/oleObject" Target="../embeddings/oleObject71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8.emf"/><Relationship Id="rId5" Type="http://schemas.openxmlformats.org/officeDocument/2006/relationships/oleObject" Target="../embeddings/Microsoft_Word_97_-_2003___74.doc"/><Relationship Id="rId4" Type="http://schemas.openxmlformats.org/officeDocument/2006/relationships/oleObject" Target="../embeddings/oleObject7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79.emf"/><Relationship Id="rId5" Type="http://schemas.openxmlformats.org/officeDocument/2006/relationships/oleObject" Target="../embeddings/Microsoft_Word_97_-_2003___75.doc"/><Relationship Id="rId4" Type="http://schemas.openxmlformats.org/officeDocument/2006/relationships/oleObject" Target="../embeddings/oleObject7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80.emf"/><Relationship Id="rId5" Type="http://schemas.openxmlformats.org/officeDocument/2006/relationships/oleObject" Target="../embeddings/Microsoft_Word_97_-_2003___76.doc"/><Relationship Id="rId4" Type="http://schemas.openxmlformats.org/officeDocument/2006/relationships/oleObject" Target="../embeddings/oleObject7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81.emf"/><Relationship Id="rId5" Type="http://schemas.openxmlformats.org/officeDocument/2006/relationships/oleObject" Target="../embeddings/Microsoft_Word_97_-_2003___77.doc"/><Relationship Id="rId4" Type="http://schemas.openxmlformats.org/officeDocument/2006/relationships/oleObject" Target="../embeddings/oleObject7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slide" Target="slide57.xml"/><Relationship Id="rId4" Type="http://schemas.openxmlformats.org/officeDocument/2006/relationships/slide" Target="slide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oleObject" Target="../embeddings/Microsoft_Word_97_-_2003___8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8.doc"/><Relationship Id="rId12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8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79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84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oleObject" Target="../embeddings/Microsoft_Word_97_-_2003___8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1.doc"/><Relationship Id="rId12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2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7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oleObject" Target="../embeddings/Microsoft_Word_97_-_2003___8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4.doc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8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5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9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Microsoft_Word_97_-_2003___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.doc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5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oleObject" Target="../embeddings/Microsoft_Word_97_-_2003___89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7.doc"/><Relationship Id="rId12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9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8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93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oleObject" Target="../embeddings/Microsoft_Word_97_-_2003___92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0.doc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9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1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96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oleObject" Target="../embeddings/Microsoft_Word_97_-_2003___95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3.doc"/><Relationship Id="rId12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9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4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99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oleObject" Target="../embeddings/Microsoft_Word_97_-_2003___98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6.doc"/><Relationship Id="rId12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10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7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102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oleObject" Target="../embeddings/Microsoft_Word_97_-_2003___101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9.doc"/><Relationship Id="rId12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10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00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05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0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03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01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02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03.bin"/><Relationship Id="rId11" Type="http://schemas.openxmlformats.org/officeDocument/2006/relationships/image" Target="../media/image110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06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04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05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12.emf"/><Relationship Id="rId5" Type="http://schemas.openxmlformats.org/officeDocument/2006/relationships/oleObject" Target="../embeddings/Microsoft_Word_97_-_2003___108.doc"/><Relationship Id="rId4" Type="http://schemas.openxmlformats.org/officeDocument/2006/relationships/oleObject" Target="../embeddings/oleObject10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oleObject" Target="../embeddings/Microsoft_Word_97_-_2003___9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.doc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13.emf"/><Relationship Id="rId5" Type="http://schemas.openxmlformats.org/officeDocument/2006/relationships/oleObject" Target="../embeddings/Microsoft_Word_97_-_2003___109.doc"/><Relationship Id="rId4" Type="http://schemas.openxmlformats.org/officeDocument/2006/relationships/oleObject" Target="../embeddings/oleObject107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10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16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12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10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17.emf"/><Relationship Id="rId5" Type="http://schemas.openxmlformats.org/officeDocument/2006/relationships/oleObject" Target="../embeddings/Microsoft_Word_97_-_2003___113.doc"/><Relationship Id="rId4" Type="http://schemas.openxmlformats.org/officeDocument/2006/relationships/oleObject" Target="../embeddings/oleObject111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18.emf"/><Relationship Id="rId5" Type="http://schemas.openxmlformats.org/officeDocument/2006/relationships/oleObject" Target="../embeddings/Microsoft_Word_97_-_2003___114.doc"/><Relationship Id="rId4" Type="http://schemas.openxmlformats.org/officeDocument/2006/relationships/oleObject" Target="../embeddings/oleObject112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19.emf"/><Relationship Id="rId5" Type="http://schemas.openxmlformats.org/officeDocument/2006/relationships/oleObject" Target="../embeddings/Microsoft_Word_97_-_2003___115.doc"/><Relationship Id="rId4" Type="http://schemas.openxmlformats.org/officeDocument/2006/relationships/oleObject" Target="../embeddings/oleObject113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20.emf"/><Relationship Id="rId5" Type="http://schemas.openxmlformats.org/officeDocument/2006/relationships/oleObject" Target="../embeddings/Microsoft_Word_97_-_2003___116.doc"/><Relationship Id="rId4" Type="http://schemas.openxmlformats.org/officeDocument/2006/relationships/oleObject" Target="../embeddings/oleObject114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21.emf"/><Relationship Id="rId5" Type="http://schemas.openxmlformats.org/officeDocument/2006/relationships/oleObject" Target="../embeddings/Microsoft_Word_97_-_2003___117.doc"/><Relationship Id="rId4" Type="http://schemas.openxmlformats.org/officeDocument/2006/relationships/oleObject" Target="../embeddings/oleObject115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11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17.bin"/><Relationship Id="rId11" Type="http://schemas.openxmlformats.org/officeDocument/2006/relationships/image" Target="../media/image124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20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1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oleObject" Target="../embeddings/Microsoft_Word_97_-_2003___12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.doc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1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11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12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27.emf"/><Relationship Id="rId5" Type="http://schemas.openxmlformats.org/officeDocument/2006/relationships/oleObject" Target="../embeddings/Microsoft_Word_97_-_2003___123.doc"/><Relationship Id="rId4" Type="http://schemas.openxmlformats.org/officeDocument/2006/relationships/oleObject" Target="../embeddings/oleObject121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122.bin"/><Relationship Id="rId11" Type="http://schemas.openxmlformats.org/officeDocument/2006/relationships/image" Target="../media/image129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25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23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2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2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2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12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135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31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29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13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Microsoft_Word_97_-_2003___15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.doc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9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13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38.emf"/><Relationship Id="rId5" Type="http://schemas.openxmlformats.org/officeDocument/2006/relationships/oleObject" Target="../embeddings/Microsoft_Word_97_-_2003___134.doc"/><Relationship Id="rId4" Type="http://schemas.openxmlformats.org/officeDocument/2006/relationships/oleObject" Target="../embeddings/oleObject132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140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36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34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13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13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13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44.emf"/><Relationship Id="rId11" Type="http://schemas.openxmlformats.org/officeDocument/2006/relationships/image" Target="../media/image145.emf"/><Relationship Id="rId5" Type="http://schemas.openxmlformats.org/officeDocument/2006/relationships/oleObject" Target="../embeddings/Microsoft_Word_97_-_2003___140.doc"/><Relationship Id="rId10" Type="http://schemas.openxmlformats.org/officeDocument/2006/relationships/oleObject" Target="../embeddings/Microsoft_Word_97_-_2003___141.doc"/><Relationship Id="rId4" Type="http://schemas.openxmlformats.org/officeDocument/2006/relationships/oleObject" Target="../embeddings/oleObject138.bin"/><Relationship Id="rId9" Type="http://schemas.openxmlformats.org/officeDocument/2006/relationships/oleObject" Target="../embeddings/oleObject139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oleObject14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14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14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0"/>
            <a:ext cx="908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/>
          <p:cNvSpPr txBox="1">
            <a:spLocks noChangeArrowheads="1"/>
          </p:cNvSpPr>
          <p:nvPr/>
        </p:nvSpPr>
        <p:spPr bwMode="auto">
          <a:xfrm rot="-2093202">
            <a:off x="1973263" y="3771900"/>
            <a:ext cx="2351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全国卷地区专用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5538" y="1055688"/>
          <a:ext cx="6986587" cy="492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Document" r:id="rId7" imgW="7381539" imgH="5196006" progId="Word.Document.8">
                  <p:embed/>
                </p:oleObj>
              </mc:Choice>
              <mc:Fallback>
                <p:oleObj name="Document" r:id="rId7" imgW="7381539" imgH="519600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1055688"/>
                        <a:ext cx="6986587" cy="492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38213" y="2373313"/>
          <a:ext cx="6945312" cy="186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Document" r:id="rId10" imgW="7327541" imgH="1973208" progId="Word.Document.8">
                  <p:embed/>
                </p:oleObj>
              </mc:Choice>
              <mc:Fallback>
                <p:oleObj name="Document" r:id="rId10" imgW="7327541" imgH="197320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2373313"/>
                        <a:ext cx="6945312" cy="186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71563" y="3341688"/>
          <a:ext cx="7208837" cy="26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Document" r:id="rId13" imgW="7520494" imgH="3169877" progId="Word.Document.8">
                  <p:embed/>
                </p:oleObj>
              </mc:Choice>
              <mc:Fallback>
                <p:oleObj name="Document" r:id="rId13" imgW="7520494" imgH="316987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341688"/>
                        <a:ext cx="7208837" cy="263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31888" y="979488"/>
          <a:ext cx="7032625" cy="561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4" name="Document" r:id="rId5" imgW="7699048" imgH="6148949" progId="Word.Document.8">
                  <p:embed/>
                </p:oleObj>
              </mc:Choice>
              <mc:Fallback>
                <p:oleObj name="Document" r:id="rId5" imgW="7699048" imgH="61489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979488"/>
                        <a:ext cx="7032625" cy="561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54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73163" y="1914525"/>
          <a:ext cx="7481887" cy="732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0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914525"/>
                        <a:ext cx="7481887" cy="732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49363" y="1046163"/>
          <a:ext cx="6940550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1" name="Document" r:id="rId10" imgW="7486295" imgH="2535181" progId="Word.Document.8">
                  <p:embed/>
                </p:oleObj>
              </mc:Choice>
              <mc:Fallback>
                <p:oleObj name="Document" r:id="rId10" imgW="7486295" imgH="25351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046163"/>
                        <a:ext cx="6940550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64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73163" y="1914525"/>
          <a:ext cx="7481887" cy="732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2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914525"/>
                        <a:ext cx="7481887" cy="732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75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836613"/>
          <a:ext cx="7467600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6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36613"/>
                        <a:ext cx="7467600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85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268413"/>
          <a:ext cx="7467600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0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467600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95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484313"/>
          <a:ext cx="7467600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4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467600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05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935038"/>
          <a:ext cx="7573962" cy="554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8" name="Document" r:id="rId7" imgW="7575212" imgH="5547374" progId="Word.Document.8">
                  <p:embed/>
                </p:oleObj>
              </mc:Choice>
              <mc:Fallback>
                <p:oleObj name="Document" r:id="rId7" imgW="7575212" imgH="55473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35038"/>
                        <a:ext cx="7573962" cy="554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16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71550" y="1730375"/>
          <a:ext cx="7577138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1" name="Document" r:id="rId5" imgW="7856002" imgH="2971872" progId="Word.Document.8">
                  <p:embed/>
                </p:oleObj>
              </mc:Choice>
              <mc:Fallback>
                <p:oleObj name="Document" r:id="rId5" imgW="7856002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30375"/>
                        <a:ext cx="7577138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28688" y="1055688"/>
          <a:ext cx="7781925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5" name="Document" r:id="rId5" imgW="7782205" imgH="5350090" progId="Word.Document.8">
                  <p:embed/>
                </p:oleObj>
              </mc:Choice>
              <mc:Fallback>
                <p:oleObj name="Document" r:id="rId5" imgW="778220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055688"/>
                        <a:ext cx="7781925" cy="534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36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58888" y="1557338"/>
          <a:ext cx="7185025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9" name="Document" r:id="rId5" imgW="7763126" imgH="6537398" progId="Word.Document.8">
                  <p:embed/>
                </p:oleObj>
              </mc:Choice>
              <mc:Fallback>
                <p:oleObj name="Document" r:id="rId5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557338"/>
                        <a:ext cx="7185025" cy="604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125538"/>
          <a:ext cx="7065963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Document" r:id="rId7" imgW="7276783" imgH="2902030" progId="Word.Document.8">
                  <p:embed/>
                </p:oleObj>
              </mc:Choice>
              <mc:Fallback>
                <p:oleObj name="Document" r:id="rId7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125538"/>
                        <a:ext cx="7065963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2606675"/>
          <a:ext cx="7053263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Document" r:id="rId10" imgW="7432297" imgH="1181189" progId="Word.Document.8">
                  <p:embed/>
                </p:oleObj>
              </mc:Choice>
              <mc:Fallback>
                <p:oleObj name="Document" r:id="rId10" imgW="7432297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606675"/>
                        <a:ext cx="7053263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23963" y="3440113"/>
          <a:ext cx="7380287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Document" r:id="rId13" imgW="7699048" imgH="3368602" progId="Word.Document.8">
                  <p:embed/>
                </p:oleObj>
              </mc:Choice>
              <mc:Fallback>
                <p:oleObj name="Document" r:id="rId13" imgW="7699048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3440113"/>
                        <a:ext cx="7380287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46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7450" y="1484313"/>
          <a:ext cx="7185025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3" name="Document" r:id="rId5" imgW="7763126" imgH="6537398" progId="Word.Document.8">
                  <p:embed/>
                </p:oleObj>
              </mc:Choice>
              <mc:Fallback>
                <p:oleObj name="Document" r:id="rId5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4313"/>
                        <a:ext cx="7185025" cy="604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57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8388" y="1131888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7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131888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073150" y="1125538"/>
          <a:ext cx="7140575" cy="806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1" name="Document" r:id="rId5" imgW="7724967" imgH="8717251" progId="Word.Document.8">
                  <p:embed/>
                </p:oleObj>
              </mc:Choice>
              <mc:Fallback>
                <p:oleObj name="Document" r:id="rId5" imgW="7724967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1125538"/>
                        <a:ext cx="7140575" cy="806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084263"/>
          <a:ext cx="7227887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5" name="Document" r:id="rId5" imgW="7724967" imgH="5683458" progId="Word.Document.8">
                  <p:embed/>
                </p:oleObj>
              </mc:Choice>
              <mc:Fallback>
                <p:oleObj name="Document" r:id="rId5" imgW="7724967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084263"/>
                        <a:ext cx="7227887" cy="532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8388" y="1052513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9" name="Document" r:id="rId5" imgW="7797684" imgH="5943744" progId="Word.Document.8">
                  <p:embed/>
                </p:oleObj>
              </mc:Choice>
              <mc:Fallback>
                <p:oleObj name="Document" r:id="rId5" imgW="7797684" imgH="594374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052513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98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1258888" y="1341438"/>
          <a:ext cx="7205662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3" name="Document" r:id="rId5" imgW="7696528" imgH="8717251" progId="Word.Document.8">
                  <p:embed/>
                </p:oleObj>
              </mc:Choice>
              <mc:Fallback>
                <p:oleObj name="Document" r:id="rId5" imgW="769652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341438"/>
                        <a:ext cx="7205662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2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indent="266700" algn="ctr">
              <a:spcAft>
                <a:spcPts val="0"/>
              </a:spcAft>
              <a:defRPr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　</a:t>
            </a:r>
            <a:r>
              <a:rPr lang="zh-CN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讲　圆锥曲线中的热点问题</a:t>
            </a:r>
            <a:endParaRPr lang="zh-CN" altLang="zh-CN" sz="4400" kern="100" dirty="0" smtClean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2288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288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2288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6163" y="1052513"/>
          <a:ext cx="7138987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6" name="Document" r:id="rId7" imgW="7442017" imgH="2857749" progId="Word.Document.8">
                  <p:embed/>
                </p:oleObj>
              </mc:Choice>
              <mc:Fallback>
                <p:oleObj name="Document" r:id="rId7" imgW="74420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1052513"/>
                        <a:ext cx="7138987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35025" y="2489200"/>
          <a:ext cx="59547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7" name="Document" r:id="rId10" imgW="6340096" imgH="1544437" progId="Word.Document.8">
                  <p:embed/>
                </p:oleObj>
              </mc:Choice>
              <mc:Fallback>
                <p:oleObj name="Document" r:id="rId10" imgW="6340096" imgH="154443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2489200"/>
                        <a:ext cx="595471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6163" y="3570288"/>
          <a:ext cx="7370762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8" name="Document" r:id="rId13" imgW="7588532" imgH="3170237" progId="Word.Document.8">
                  <p:embed/>
                </p:oleObj>
              </mc:Choice>
              <mc:Fallback>
                <p:oleObj name="Document" r:id="rId13" imgW="7588532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3570288"/>
                        <a:ext cx="7370762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979488"/>
          <a:ext cx="6891338" cy="394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0" name="Document" r:id="rId7" imgW="7273183" imgH="4160981" progId="Word.Document.8">
                  <p:embed/>
                </p:oleObj>
              </mc:Choice>
              <mc:Fallback>
                <p:oleObj name="Document" r:id="rId7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979488"/>
                        <a:ext cx="6891338" cy="394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00113" y="2916238"/>
          <a:ext cx="272097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1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916238"/>
                        <a:ext cx="2720975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20775" y="3927475"/>
          <a:ext cx="7391400" cy="398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2" name="Document" r:id="rId13" imgW="7863562" imgH="4250983" progId="Word.Document.8">
                  <p:embed/>
                </p:oleObj>
              </mc:Choice>
              <mc:Fallback>
                <p:oleObj name="Document" r:id="rId13" imgW="7863562" imgH="425098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3927475"/>
                        <a:ext cx="7391400" cy="398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44600" y="908050"/>
          <a:ext cx="6918325" cy="341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4" name="Document" r:id="rId7" imgW="7208385" imgH="3565526" progId="Word.Document.8">
                  <p:embed/>
                </p:oleObj>
              </mc:Choice>
              <mc:Fallback>
                <p:oleObj name="Document" r:id="rId7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908050"/>
                        <a:ext cx="6918325" cy="341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42988" y="2633663"/>
          <a:ext cx="3844925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5" name="Document" r:id="rId10" imgW="4094681" imgH="787292" progId="Word.Document.8">
                  <p:embed/>
                </p:oleObj>
              </mc:Choice>
              <mc:Fallback>
                <p:oleObj name="Document" r:id="rId10" imgW="4094681" imgH="7872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633663"/>
                        <a:ext cx="3844925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939800" y="3213100"/>
          <a:ext cx="7281863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6" name="Document" r:id="rId13" imgW="7595731" imgH="4160981" progId="Word.Document.8">
                  <p:embed/>
                </p:oleObj>
              </mc:Choice>
              <mc:Fallback>
                <p:oleObj name="Document" r:id="rId13" imgW="7595731" imgH="416098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3213100"/>
                        <a:ext cx="7281863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1725" y="1031875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Document" r:id="rId7" imgW="7446337" imgH="4754635" progId="Word.Document.8">
                  <p:embed/>
                </p:oleObj>
              </mc:Choice>
              <mc:Fallback>
                <p:oleObj name="Document" r:id="rId7" imgW="7446337" imgH="475463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031875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23938" y="2205038"/>
          <a:ext cx="6662737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Document" r:id="rId10" imgW="7111909" imgH="789139" progId="Word.Document.8">
                  <p:embed/>
                </p:oleObj>
              </mc:Choice>
              <mc:Fallback>
                <p:oleObj name="Document" r:id="rId10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2205038"/>
                        <a:ext cx="6662737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176338" y="3375025"/>
          <a:ext cx="6661150" cy="250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Document" r:id="rId13" imgW="7111909" imgH="2682785" progId="Word.Document.8">
                  <p:embed/>
                </p:oleObj>
              </mc:Choice>
              <mc:Fallback>
                <p:oleObj name="Document" r:id="rId13" imgW="7111909" imgH="26827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375025"/>
                        <a:ext cx="6661150" cy="250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11275" y="903288"/>
          <a:ext cx="6851650" cy="333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8" name="Document" r:id="rId7" imgW="7319261" imgH="3565526" progId="Word.Document.8">
                  <p:embed/>
                </p:oleObj>
              </mc:Choice>
              <mc:Fallback>
                <p:oleObj name="Document" r:id="rId7" imgW="7319261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903288"/>
                        <a:ext cx="6851650" cy="333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11225" y="2430463"/>
          <a:ext cx="27860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9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2430463"/>
                        <a:ext cx="27860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11238" y="3184525"/>
          <a:ext cx="7304087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0" name="Document" r:id="rId13" imgW="7528774" imgH="3566246" progId="Word.Document.8">
                  <p:embed/>
                </p:oleObj>
              </mc:Choice>
              <mc:Fallback>
                <p:oleObj name="Document" r:id="rId13" imgW="7528774" imgH="356624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3184525"/>
                        <a:ext cx="7304087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2838" y="692150"/>
          <a:ext cx="7326312" cy="343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2" name="Document" r:id="rId7" imgW="8022316" imgH="3763891" progId="Word.Document.8">
                  <p:embed/>
                </p:oleObj>
              </mc:Choice>
              <mc:Fallback>
                <p:oleObj name="Document" r:id="rId7" imgW="8022316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692150"/>
                        <a:ext cx="7326312" cy="343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00113" y="2595563"/>
          <a:ext cx="26876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3" name="Document" r:id="rId10" imgW="2947134" imgH="990685" progId="Word.Document.8">
                  <p:embed/>
                </p:oleObj>
              </mc:Choice>
              <mc:Fallback>
                <p:oleObj name="Document" r:id="rId10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595563"/>
                        <a:ext cx="26876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43000" y="3303588"/>
          <a:ext cx="7369175" cy="431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4" name="Document" r:id="rId13" imgW="7776085" imgH="4556270" progId="Word.Document.8">
                  <p:embed/>
                </p:oleObj>
              </mc:Choice>
              <mc:Fallback>
                <p:oleObj name="Document" r:id="rId13" imgW="7776085" imgH="45562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303588"/>
                        <a:ext cx="7369175" cy="431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11263" y="839788"/>
          <a:ext cx="7029450" cy="352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4" name="Document" r:id="rId7" imgW="7507895" imgH="3763891" progId="Word.Document.8">
                  <p:embed/>
                </p:oleObj>
              </mc:Choice>
              <mc:Fallback>
                <p:oleObj name="Document" r:id="rId7" imgW="7507895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839788"/>
                        <a:ext cx="7029450" cy="352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00150" y="4473575"/>
          <a:ext cx="4672013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5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4473575"/>
                        <a:ext cx="4672013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42988" y="1033463"/>
          <a:ext cx="7543800" cy="582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6" name="Document" r:id="rId7" imgW="7955719" imgH="6142109" progId="Word.Document.8">
                  <p:embed/>
                </p:oleObj>
              </mc:Choice>
              <mc:Fallback>
                <p:oleObj name="Document" r:id="rId7" imgW="7955719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33463"/>
                        <a:ext cx="7543800" cy="582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1866900"/>
          <a:ext cx="7292975" cy="324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2" name="Document" r:id="rId7" imgW="7985958" imgH="3962616" progId="Word.Document.8">
                  <p:embed/>
                </p:oleObj>
              </mc:Choice>
              <mc:Fallback>
                <p:oleObj name="Document" r:id="rId7" imgW="7985958" imgH="396261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66900"/>
                        <a:ext cx="7292975" cy="324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58888" y="4027488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3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27488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16013" y="1484313"/>
          <a:ext cx="7402512" cy="638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4" name="Document" r:id="rId7" imgW="7812084" imgH="6735763" progId="Word.Document.8">
                  <p:embed/>
                </p:oleObj>
              </mc:Choice>
              <mc:Fallback>
                <p:oleObj name="Document" r:id="rId7" imgW="7812084" imgH="673576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402512" cy="638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09675" y="1916113"/>
          <a:ext cx="726757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0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1916113"/>
                        <a:ext cx="7267575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96963" y="4005263"/>
          <a:ext cx="5726112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1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4005263"/>
                        <a:ext cx="5726112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16025" y="1844675"/>
          <a:ext cx="6962775" cy="560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2" name="Document" r:id="rId7" imgW="7411418" imgH="7132853" progId="Word.Document.8">
                  <p:embed/>
                </p:oleObj>
              </mc:Choice>
              <mc:Fallback>
                <p:oleObj name="Document" r:id="rId7" imgW="7411418" imgH="713285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1844675"/>
                        <a:ext cx="6962775" cy="560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09675" y="1916113"/>
          <a:ext cx="726757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8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1916113"/>
                        <a:ext cx="7267575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96963" y="4005263"/>
          <a:ext cx="5726112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9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4005263"/>
                        <a:ext cx="5726112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42988" y="1125538"/>
          <a:ext cx="7412037" cy="713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0" name="Document" r:id="rId7" imgW="7411418" imgH="7132853" progId="Word.Document.8">
                  <p:embed/>
                </p:oleObj>
              </mc:Choice>
              <mc:Fallback>
                <p:oleObj name="Document" r:id="rId7" imgW="7411418" imgH="713285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412037" cy="713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767746"/>
              </p:ext>
            </p:extLst>
          </p:nvPr>
        </p:nvGraphicFramePr>
        <p:xfrm>
          <a:off x="1101725" y="1031875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Document" r:id="rId6" imgW="7446337" imgH="4754635" progId="Word.Document.8">
                  <p:embed/>
                </p:oleObj>
              </mc:Choice>
              <mc:Fallback>
                <p:oleObj name="Document" r:id="rId6" imgW="7446337" imgH="475463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031875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38225" y="2622550"/>
          <a:ext cx="66627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Document" r:id="rId9" imgW="7111909" imgH="789139" progId="Word.Document.8">
                  <p:embed/>
                </p:oleObj>
              </mc:Choice>
              <mc:Fallback>
                <p:oleObj name="Document" r:id="rId9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2622550"/>
                        <a:ext cx="66627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176338" y="3375025"/>
          <a:ext cx="666115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Document" r:id="rId12" imgW="7111909" imgH="2971872" progId="Word.Document.8">
                  <p:embed/>
                </p:oleObj>
              </mc:Choice>
              <mc:Fallback>
                <p:oleObj name="Document" r:id="rId12" imgW="7111909" imgH="2971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375025"/>
                        <a:ext cx="666115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b="1" smtClean="0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87450" y="1628775"/>
          <a:ext cx="7239000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3" name="Document" r:id="rId5" imgW="7769063" imgH="5065741" progId="Word.Document.8">
                  <p:embed/>
                </p:oleObj>
              </mc:Choice>
              <mc:Fallback>
                <p:oleObj name="Document" r:id="rId5" imgW="7769063" imgH="506574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239000" cy="466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61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489825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8" name="Document" r:id="rId5" imgW="7806324" imgH="5759419" progId="Word.Document.8">
                  <p:embed/>
                </p:oleObj>
              </mc:Choice>
              <mc:Fallback>
                <p:oleObj name="Document" r:id="rId5" imgW="780632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489825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72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2838" y="1108075"/>
          <a:ext cx="7491412" cy="613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2" name="Document" r:id="rId7" imgW="7809564" imgH="6399515" progId="Word.Document.8">
                  <p:embed/>
                </p:oleObj>
              </mc:Choice>
              <mc:Fallback>
                <p:oleObj name="Document" r:id="rId7" imgW="7809564" imgH="63995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1108075"/>
                        <a:ext cx="7491412" cy="613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82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98538" y="1154113"/>
          <a:ext cx="7534275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6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1154113"/>
                        <a:ext cx="7534275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92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76338" y="1100138"/>
          <a:ext cx="7532687" cy="526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0" name="Document" r:id="rId5" imgW="8014037" imgH="5621536" progId="Word.Document.8">
                  <p:embed/>
                </p:oleObj>
              </mc:Choice>
              <mc:Fallback>
                <p:oleObj name="Document" r:id="rId5" imgW="8014037" imgH="56215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100138"/>
                        <a:ext cx="7532687" cy="526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02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76338" y="1100138"/>
          <a:ext cx="749935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4" name="Document" r:id="rId5" imgW="8014037" imgH="5621536" progId="Word.Document.8">
                  <p:embed/>
                </p:oleObj>
              </mc:Choice>
              <mc:Fallback>
                <p:oleObj name="Document" r:id="rId5" imgW="8014037" imgH="56215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100138"/>
                        <a:ext cx="749935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13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981075"/>
          <a:ext cx="749935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8" name="Document" r:id="rId5" imgW="8014037" imgH="6538118" progId="Word.Document.8">
                  <p:embed/>
                </p:oleObj>
              </mc:Choice>
              <mc:Fallback>
                <p:oleObj name="Document" r:id="rId5" imgW="8014037" imgH="653811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81075"/>
                        <a:ext cx="749935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23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192213"/>
          <a:ext cx="749935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2" name="Document" r:id="rId5" imgW="8014037" imgH="6537398" progId="Word.Document.8">
                  <p:embed/>
                </p:oleObj>
              </mc:Choice>
              <mc:Fallback>
                <p:oleObj name="Document" r:id="rId5" imgW="8014037" imgH="653739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2213"/>
                        <a:ext cx="749935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3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6325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6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43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089025"/>
          <a:ext cx="7086600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0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89025"/>
                        <a:ext cx="7086600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1725" y="1031875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Document" r:id="rId7" imgW="7446337" imgH="4754635" progId="Word.Document.8">
                  <p:embed/>
                </p:oleObj>
              </mc:Choice>
              <mc:Fallback>
                <p:oleObj name="Document" r:id="rId7" imgW="7446337" imgH="475463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031875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38225" y="2622550"/>
          <a:ext cx="66627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Document" r:id="rId10" imgW="7111909" imgH="789139" progId="Word.Document.8">
                  <p:embed/>
                </p:oleObj>
              </mc:Choice>
              <mc:Fallback>
                <p:oleObj name="Document" r:id="rId10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2622550"/>
                        <a:ext cx="66627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176338" y="3375025"/>
          <a:ext cx="666115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Document" r:id="rId13" imgW="7111909" imgH="2971872" progId="Word.Document.8">
                  <p:embed/>
                </p:oleObj>
              </mc:Choice>
              <mc:Fallback>
                <p:oleObj name="Document" r:id="rId13" imgW="7111909" imgH="2971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375025"/>
                        <a:ext cx="666115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125538"/>
          <a:ext cx="7437437" cy="788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4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437437" cy="788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64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25538"/>
          <a:ext cx="7435850" cy="788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8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25538"/>
                        <a:ext cx="7435850" cy="788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74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41438"/>
          <a:ext cx="7435850" cy="788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2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435850" cy="788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6163" y="2060575"/>
          <a:ext cx="7272337" cy="667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6" name="Document" r:id="rId7" imgW="7767085" imgH="7132853" progId="Word.Document.8">
                  <p:embed/>
                </p:oleObj>
              </mc:Choice>
              <mc:Fallback>
                <p:oleObj name="Document" r:id="rId7" imgW="776708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2060575"/>
                        <a:ext cx="7272337" cy="667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95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5200" y="1066800"/>
          <a:ext cx="72390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0" name="Document" r:id="rId5" imgW="7871122" imgH="5915303" progId="Word.Document.8">
                  <p:embed/>
                </p:oleObj>
              </mc:Choice>
              <mc:Fallback>
                <p:oleObj name="Document" r:id="rId5" imgW="787112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066800"/>
                        <a:ext cx="72390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05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47763" y="1341438"/>
          <a:ext cx="704215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4" name="Document" r:id="rId7" imgW="7615171" imgH="4530710" progId="Word.Document.8">
                  <p:embed/>
                </p:oleObj>
              </mc:Choice>
              <mc:Fallback>
                <p:oleObj name="Document" r:id="rId7" imgW="7615171" imgH="45307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1341438"/>
                        <a:ext cx="704215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1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22375" y="836613"/>
          <a:ext cx="6996113" cy="549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8" name="Document" r:id="rId7" imgW="7569452" imgH="6340113" progId="Word.Document.8">
                  <p:embed/>
                </p:oleObj>
              </mc:Choice>
              <mc:Fallback>
                <p:oleObj name="Document" r:id="rId7" imgW="7569452" imgH="634011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836613"/>
                        <a:ext cx="6996113" cy="549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2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196975"/>
          <a:ext cx="7458075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2" name="Document" r:id="rId7" imgW="8151912" imgH="6934488" progId="Word.Document.8">
                  <p:embed/>
                </p:oleObj>
              </mc:Choice>
              <mc:Fallback>
                <p:oleObj name="Document" r:id="rId7" imgW="8151912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96975"/>
                        <a:ext cx="7458075" cy="598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36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4575" y="1196975"/>
          <a:ext cx="7446963" cy="633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6" name="Document" r:id="rId7" imgW="8151912" imgH="6934488" progId="Word.Document.8">
                  <p:embed/>
                </p:oleObj>
              </mc:Choice>
              <mc:Fallback>
                <p:oleObj name="Document" r:id="rId7" imgW="8151912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196975"/>
                        <a:ext cx="7446963" cy="633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4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4575" y="1196975"/>
          <a:ext cx="7446963" cy="633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0" name="Document" r:id="rId7" imgW="8151912" imgH="6934488" progId="Word.Document.8">
                  <p:embed/>
                </p:oleObj>
              </mc:Choice>
              <mc:Fallback>
                <p:oleObj name="Document" r:id="rId7" imgW="8151912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196975"/>
                        <a:ext cx="7446963" cy="633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42988" y="1976438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Document" r:id="rId5" imgW="7434047" imgH="4754352" progId="Word.Document.8">
                  <p:embed/>
                </p:oleObj>
              </mc:Choice>
              <mc:Fallback>
                <p:oleObj name="Document" r:id="rId5" imgW="7434047" imgH="475435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76438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5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5713" y="2276475"/>
          <a:ext cx="69342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4" name="Document" r:id="rId7" imgW="7594292" imgH="4168901" progId="Word.Document.8">
                  <p:embed/>
                </p:oleObj>
              </mc:Choice>
              <mc:Fallback>
                <p:oleObj name="Document" r:id="rId7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2276475"/>
                        <a:ext cx="69342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6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1484313"/>
          <a:ext cx="7315200" cy="560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8" name="Document" r:id="rId5" imgW="7718127" imgH="5915303" progId="Word.Document.8">
                  <p:embed/>
                </p:oleObj>
              </mc:Choice>
              <mc:Fallback>
                <p:oleObj name="Document" r:id="rId5" imgW="7718127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4313"/>
                        <a:ext cx="7315200" cy="560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7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49363" y="1341438"/>
          <a:ext cx="6940550" cy="787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2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341438"/>
                        <a:ext cx="6940550" cy="787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8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5088" y="581025"/>
          <a:ext cx="6854825" cy="777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6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581025"/>
                        <a:ext cx="6854825" cy="777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97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484313"/>
          <a:ext cx="6853237" cy="777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0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84313"/>
                        <a:ext cx="6853237" cy="777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0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4" name="Document" r:id="rId7" imgW="7584932" imgH="4168901" progId="Word.Document.8">
                  <p:embed/>
                </p:oleObj>
              </mc:Choice>
              <mc:Fallback>
                <p:oleObj name="Document" r:id="rId7" imgW="758493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17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09663" y="1055688"/>
          <a:ext cx="7173912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8" name="Document" r:id="rId7" imgW="7758806" imgH="4424507" progId="Word.Document.8">
                  <p:embed/>
                </p:oleObj>
              </mc:Choice>
              <mc:Fallback>
                <p:oleObj name="Document" r:id="rId7" imgW="7758806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1055688"/>
                        <a:ext cx="7173912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2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58888" y="1844675"/>
          <a:ext cx="7032625" cy="539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2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44675"/>
                        <a:ext cx="7032625" cy="539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3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93775" y="1341438"/>
          <a:ext cx="7750175" cy="608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6" name="Document" r:id="rId7" imgW="8372944" imgH="6583479" progId="Word.Document.8">
                  <p:embed/>
                </p:oleObj>
              </mc:Choice>
              <mc:Fallback>
                <p:oleObj name="Document" r:id="rId7" imgW="8372944" imgH="65834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1341438"/>
                        <a:ext cx="7750175" cy="608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03300" y="869950"/>
          <a:ext cx="7745413" cy="608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0" name="Document" r:id="rId7" imgW="8372944" imgH="6583479" progId="Word.Document.8">
                  <p:embed/>
                </p:oleObj>
              </mc:Choice>
              <mc:Fallback>
                <p:oleObj name="Document" r:id="rId7" imgW="8372944" imgH="65834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869950"/>
                        <a:ext cx="7745413" cy="608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154113" y="1628775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Document" r:id="rId5" imgW="7436566" imgH="4754352" progId="Word.Document.8">
                  <p:embed/>
                </p:oleObj>
              </mc:Choice>
              <mc:Fallback>
                <p:oleObj name="Document" r:id="rId5" imgW="7436566" imgH="475435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628775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5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908050"/>
          <a:ext cx="6880225" cy="540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4" name="Document" r:id="rId7" imgW="8372944" imgH="6736123" progId="Word.Document.8">
                  <p:embed/>
                </p:oleObj>
              </mc:Choice>
              <mc:Fallback>
                <p:oleObj name="Document" r:id="rId7" imgW="8372944" imgH="673612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08050"/>
                        <a:ext cx="6880225" cy="540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6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060575"/>
          <a:ext cx="7116763" cy="546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8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60575"/>
                        <a:ext cx="7116763" cy="546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79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79513" y="1389063"/>
          <a:ext cx="7032625" cy="539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2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1389063"/>
                        <a:ext cx="7032625" cy="539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89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836613"/>
          <a:ext cx="7415212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6" name="Document" r:id="rId7" imgW="7996757" imgH="7918752" progId="Word.Document.8">
                  <p:embed/>
                </p:oleObj>
              </mc:Choice>
              <mc:Fallback>
                <p:oleObj name="Document" r:id="rId7" imgW="7996757" imgH="79187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36613"/>
                        <a:ext cx="7415212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9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642938"/>
          <a:ext cx="7391400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0" name="Document" r:id="rId7" imgW="7996757" imgH="7918752" progId="Word.Document.8">
                  <p:embed/>
                </p:oleObj>
              </mc:Choice>
              <mc:Fallback>
                <p:oleObj name="Document" r:id="rId7" imgW="7996757" imgH="79187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642938"/>
                        <a:ext cx="7391400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10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4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2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524000"/>
          <a:ext cx="694531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8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24000"/>
                        <a:ext cx="6945312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3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20775" y="1524000"/>
          <a:ext cx="6858000" cy="526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2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524000"/>
                        <a:ext cx="6858000" cy="526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268413"/>
          <a:ext cx="7369175" cy="723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6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369175" cy="723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836613"/>
          <a:ext cx="7283450" cy="714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0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836613"/>
                        <a:ext cx="7283450" cy="714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85800" y="1055688"/>
          <a:ext cx="7478713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Document" r:id="rId5" imgW="7787245" imgH="5759419" progId="Word.Document.8">
                  <p:embed/>
                </p:oleObj>
              </mc:Choice>
              <mc:Fallback>
                <p:oleObj name="Document" r:id="rId5" imgW="7787245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55688"/>
                        <a:ext cx="7478713" cy="551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6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692150"/>
          <a:ext cx="7185025" cy="705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4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692150"/>
                        <a:ext cx="7185025" cy="705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7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268413"/>
          <a:ext cx="7185025" cy="705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8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185025" cy="705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8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2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92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81113" y="1844675"/>
          <a:ext cx="6907212" cy="517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6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844675"/>
                        <a:ext cx="6907212" cy="517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9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35088"/>
          <a:ext cx="7239000" cy="494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0" name="Document" r:id="rId7" imgW="7821083" imgH="5350090" progId="Word.Document.8">
                  <p:embed/>
                </p:oleObj>
              </mc:Choice>
              <mc:Fallback>
                <p:oleObj name="Document" r:id="rId7" imgW="7821083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35088"/>
                        <a:ext cx="7239000" cy="494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1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196975"/>
          <a:ext cx="7239000" cy="494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4" name="Document" r:id="rId7" imgW="7821083" imgH="6141749" progId="Word.Document.8">
                  <p:embed/>
                </p:oleObj>
              </mc:Choice>
              <mc:Fallback>
                <p:oleObj name="Document" r:id="rId7" imgW="7821083" imgH="614174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96975"/>
                        <a:ext cx="7239000" cy="494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52513" y="1706563"/>
          <a:ext cx="7532687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7" name="Document" r:id="rId5" imgW="7856002" imgH="4953000" progId="Word.Document.8">
                  <p:embed/>
                </p:oleObj>
              </mc:Choice>
              <mc:Fallback>
                <p:oleObj name="Document" r:id="rId5" imgW="7856002" imgH="49530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1706563"/>
                        <a:ext cx="7532687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3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239838"/>
          <a:ext cx="7370762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1" name="Document" r:id="rId5" imgW="7782205" imgH="5350090" progId="Word.Document.8">
                  <p:embed/>
                </p:oleObj>
              </mc:Choice>
              <mc:Fallback>
                <p:oleObj name="Document" r:id="rId5" imgW="778220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39838"/>
                        <a:ext cx="7370762" cy="506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4575" y="838200"/>
          <a:ext cx="7512050" cy="622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5" name="Document" r:id="rId5" imgW="8123113" imgH="6735763" progId="Word.Document.8">
                  <p:embed/>
                </p:oleObj>
              </mc:Choice>
              <mc:Fallback>
                <p:oleObj name="Document" r:id="rId5" imgW="8123113" imgH="67357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838200"/>
                        <a:ext cx="7512050" cy="622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53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71550" y="1628775"/>
          <a:ext cx="8116888" cy="673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9" name="Document" r:id="rId5" imgW="8123113" imgH="6735763" progId="Word.Document.8">
                  <p:embed/>
                </p:oleObj>
              </mc:Choice>
              <mc:Fallback>
                <p:oleObj name="Document" r:id="rId5" imgW="8123113" imgH="67357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628775"/>
                        <a:ext cx="8116888" cy="673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989138"/>
          <a:ext cx="7140575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Document" r:id="rId7" imgW="7624890" imgH="8717251" progId="Word.Document.8">
                  <p:embed/>
                </p:oleObj>
              </mc:Choice>
              <mc:Fallback>
                <p:oleObj name="Document" r:id="rId7" imgW="7624890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89138"/>
                        <a:ext cx="7140575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2060575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3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3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258888" y="1052513"/>
          <a:ext cx="7138987" cy="806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7" name="Document" r:id="rId5" imgW="7724967" imgH="8915616" progId="Word.Document.8">
                  <p:embed/>
                </p:oleObj>
              </mc:Choice>
              <mc:Fallback>
                <p:oleObj name="Document" r:id="rId5" imgW="7724967" imgH="891561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052513"/>
                        <a:ext cx="7138987" cy="806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84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258888" y="1628775"/>
          <a:ext cx="7138987" cy="806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1" name="Document" r:id="rId5" imgW="7724967" imgH="8915616" progId="Word.Document.8">
                  <p:embed/>
                </p:oleObj>
              </mc:Choice>
              <mc:Fallback>
                <p:oleObj name="Document" r:id="rId5" imgW="7724967" imgH="891561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7138987" cy="806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9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8388" y="1052513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5" name="Document" r:id="rId5" imgW="7797684" imgH="6538118" progId="Word.Document.8">
                  <p:embed/>
                </p:oleObj>
              </mc:Choice>
              <mc:Fallback>
                <p:oleObj name="Document" r:id="rId5" imgW="7797684" imgH="653811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052513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3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900113" y="1125538"/>
          <a:ext cx="7032625" cy="796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9" name="Document" r:id="rId5" imgW="7696528" imgH="8717251" progId="Word.Document.8">
                  <p:embed/>
                </p:oleObj>
              </mc:Choice>
              <mc:Fallback>
                <p:oleObj name="Document" r:id="rId5" imgW="769652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25538"/>
                        <a:ext cx="7032625" cy="796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14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1042988" y="765175"/>
          <a:ext cx="7580312" cy="785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4" name="Document" r:id="rId5" imgW="8388783" imgH="8707531" progId="Word.Document.8">
                  <p:embed/>
                </p:oleObj>
              </mc:Choice>
              <mc:Fallback>
                <p:oleObj name="Document" r:id="rId5" imgW="8388783" imgH="870753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765175"/>
                        <a:ext cx="7580312" cy="785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2" name="矩形 1"/>
          <p:cNvSpPr/>
          <p:nvPr/>
        </p:nvSpPr>
        <p:spPr>
          <a:xfrm>
            <a:off x="3729038" y="3244850"/>
            <a:ext cx="16859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100" dirty="0">
                <a:latin typeface="Times New Roman" panose="02020603050405020304" pitchFamily="18" charset="0"/>
              </a:rPr>
              <a:t>x</a:t>
            </a:r>
            <a:r>
              <a:rPr lang="en-US" altLang="zh-CN" kern="100" baseline="30000" dirty="0">
                <a:latin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Times New Roman" panose="02020603050405020304" pitchFamily="18" charset="0"/>
              </a:rPr>
              <a:t>4y(x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≠</a:t>
            </a:r>
            <a:r>
              <a:rPr lang="en-US" altLang="zh-CN" kern="100" dirty="0">
                <a:latin typeface="Times New Roman" panose="02020603050405020304" pitchFamily="18" charset="0"/>
              </a:rPr>
              <a:t>±4)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25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919163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7" name="Document" r:id="rId5" imgW="7797684" imgH="5943744" progId="Word.Document.8">
                  <p:embed/>
                </p:oleObj>
              </mc:Choice>
              <mc:Fallback>
                <p:oleObj name="Document" r:id="rId5" imgW="7797684" imgH="594374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19163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35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755650" y="876300"/>
          <a:ext cx="8010525" cy="795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1" name="Document" r:id="rId5" imgW="8891770" imgH="8813038" progId="Word.Document.8">
                  <p:embed/>
                </p:oleObj>
              </mc:Choice>
              <mc:Fallback>
                <p:oleObj name="Document" r:id="rId5" imgW="8891770" imgH="881303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876300"/>
                        <a:ext cx="8010525" cy="795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15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2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01750" y="1066800"/>
          <a:ext cx="7197725" cy="454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Document" r:id="rId7" imgW="7601851" imgH="4808636" progId="Word.Document.8">
                  <p:embed/>
                </p:oleObj>
              </mc:Choice>
              <mc:Fallback>
                <p:oleObj name="Document" r:id="rId7" imgW="7601851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1066800"/>
                        <a:ext cx="7197725" cy="454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16013" y="1484313"/>
          <a:ext cx="7280275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Document" r:id="rId10" imgW="7592492" imgH="5745379" progId="Word.Document.8">
                  <p:embed/>
                </p:oleObj>
              </mc:Choice>
              <mc:Fallback>
                <p:oleObj name="Document" r:id="rId10" imgW="7592492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280275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800" b="0" smtClean="0"/>
          </a:p>
        </p:txBody>
      </p:sp>
      <p:grpSp>
        <p:nvGrpSpPr>
          <p:cNvPr id="6147" name="组合 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WordArt 3"/>
          <p:cNvSpPr>
            <a:spLocks noChangeArrowheads="1" noChangeShapeType="1" noTextEdit="1"/>
          </p:cNvSpPr>
          <p:nvPr/>
        </p:nvSpPr>
        <p:spPr bwMode="auto">
          <a:xfrm>
            <a:off x="2782390" y="1584514"/>
            <a:ext cx="3579222" cy="594588"/>
          </a:xfrm>
          <a:prstGeom prst="rect">
            <a:avLst/>
          </a:prstGeom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" cap="all" dirty="0">
                <a:ln w="0"/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  <a:latin typeface="黑体"/>
                <a:ea typeface="黑体"/>
              </a:rPr>
              <a:t>课件编辑说明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书稿制作的“逐字编辑”课件，如需要修改课件，请双击对应内容，进入可编辑状态。</a:t>
            </a:r>
          </a:p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altLang="zh-CN" sz="2300" b="1">
              <a:solidFill>
                <a:srgbClr val="5F5F5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2058988"/>
          <a:ext cx="745648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058988"/>
                        <a:ext cx="745648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5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31913" y="1557338"/>
          <a:ext cx="7294562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Document" r:id="rId7" imgW="7793724" imgH="6267752" progId="Word.Document.8">
                  <p:embed/>
                </p:oleObj>
              </mc:Choice>
              <mc:Fallback>
                <p:oleObj name="Document" r:id="rId7" imgW="7793724" imgH="62677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57338"/>
                        <a:ext cx="7294562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1003300" y="3644900"/>
          <a:ext cx="6705600" cy="404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Document" r:id="rId10" imgW="6994193" imgH="4224342" progId="Word.Document.8">
                  <p:embed/>
                </p:oleObj>
              </mc:Choice>
              <mc:Fallback>
                <p:oleObj name="Document" r:id="rId10" imgW="6994193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3644900"/>
                        <a:ext cx="6705600" cy="404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5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2458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16013" y="2205038"/>
          <a:ext cx="7478712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Document" r:id="rId7" imgW="7773565" imgH="5942304" progId="Word.Document.8">
                  <p:embed/>
                </p:oleObj>
              </mc:Choice>
              <mc:Fallback>
                <p:oleObj name="Document" r:id="rId7" imgW="7773565" imgH="59423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05038"/>
                        <a:ext cx="7478712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56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93800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93800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476375" y="2205038"/>
          <a:ext cx="6902450" cy="73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Document" r:id="rId5" imgW="7735407" imgH="8263280" progId="Word.Document.8">
                  <p:embed/>
                </p:oleObj>
              </mc:Choice>
              <mc:Fallback>
                <p:oleObj name="Document" r:id="rId5" imgW="7735407" imgH="82632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205038"/>
                        <a:ext cx="6902450" cy="73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7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006475" y="1196975"/>
          <a:ext cx="7183438" cy="734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Document" r:id="rId5" imgW="8059755" imgH="8254640" progId="Word.Document.8">
                  <p:embed/>
                </p:oleObj>
              </mc:Choice>
              <mc:Fallback>
                <p:oleObj name="Document" r:id="rId5" imgW="8059755" imgH="82546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196975"/>
                        <a:ext cx="7183438" cy="734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4425" y="1038225"/>
          <a:ext cx="7162800" cy="477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Document" r:id="rId7" imgW="7552893" imgH="5045162" progId="Word.Document.8">
                  <p:embed/>
                </p:oleObj>
              </mc:Choice>
              <mc:Fallback>
                <p:oleObj name="Document" r:id="rId7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038225"/>
                        <a:ext cx="7162800" cy="477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018763"/>
              </p:ext>
            </p:extLst>
          </p:nvPr>
        </p:nvGraphicFramePr>
        <p:xfrm>
          <a:off x="978693" y="1988840"/>
          <a:ext cx="7434263" cy="666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name="Document" r:id="rId9" imgW="7934119" imgH="7120252" progId="Word.Document.8">
                  <p:embed/>
                </p:oleObj>
              </mc:Choice>
              <mc:Fallback>
                <p:oleObj name="Document" r:id="rId9" imgW="7934119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693" y="1988840"/>
                        <a:ext cx="7434263" cy="666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042988" y="836613"/>
          <a:ext cx="7434262" cy="666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Document" r:id="rId7" imgW="7934119" imgH="7120252" progId="Word.Document.8">
                  <p:embed/>
                </p:oleObj>
              </mc:Choice>
              <mc:Fallback>
                <p:oleObj name="Document" r:id="rId7" imgW="7934119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836613"/>
                        <a:ext cx="7434262" cy="666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349500"/>
          <a:ext cx="7197725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Document" r:id="rId5" imgW="7601851" imgH="3672089" progId="Word.Document.8">
                  <p:embed/>
                </p:oleObj>
              </mc:Choice>
              <mc:Fallback>
                <p:oleObj name="Document" r:id="rId5" imgW="760185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7197725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17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03313" y="2420938"/>
          <a:ext cx="7597775" cy="737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Document" r:id="rId7" imgW="8020516" imgH="7790229" progId="Word.Document.8">
                  <p:embed/>
                </p:oleObj>
              </mc:Choice>
              <mc:Fallback>
                <p:oleObj name="Document" r:id="rId7" imgW="8020516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420938"/>
                        <a:ext cx="7597775" cy="737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7963" y="3308350"/>
            <a:ext cx="64103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直线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与圆</a:t>
            </a:r>
            <a:endParaRPr lang="en-US" altLang="zh-CN" sz="2400" b="1" u="sng">
              <a:solidFill>
                <a:schemeClr val="hlink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椭圆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3" action="ppaction://hlinksldjump"/>
              </a:rPr>
              <a:t>﹑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双曲线﹑抛物线</a:t>
            </a:r>
            <a:endParaRPr lang="en-US" altLang="zh-CN" sz="2400" b="1" u="sng">
              <a:solidFill>
                <a:schemeClr val="hlink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4" action="ppaction://hlinksldjump"/>
              </a:rPr>
              <a:t>圆锥曲线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中的热点问题</a:t>
            </a:r>
            <a:endParaRPr lang="zh-CN" altLang="en-US" sz="2400" b="1" u="sng">
              <a:solidFill>
                <a:schemeClr val="hlink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3103563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专题六　解析几何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2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3138" y="1476375"/>
          <a:ext cx="5756275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Document" r:id="rId5" imgW="6165502" imgH="2057450" progId="Word.Document.8">
                  <p:embed/>
                </p:oleObj>
              </mc:Choice>
              <mc:Fallback>
                <p:oleObj name="Document" r:id="rId5" imgW="616550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1476375"/>
                        <a:ext cx="5756275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19200" y="2274888"/>
          <a:ext cx="7197725" cy="392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Document" r:id="rId10" imgW="7605811" imgH="4149820" progId="Word.Document.8">
                  <p:embed/>
                </p:oleObj>
              </mc:Choice>
              <mc:Fallback>
                <p:oleObj name="Document" r:id="rId10" imgW="7605811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74888"/>
                        <a:ext cx="7197725" cy="392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3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42150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42150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908050"/>
          <a:ext cx="7234237" cy="603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Document" r:id="rId5" imgW="7735407" imgH="6458196" progId="Word.Document.8">
                  <p:embed/>
                </p:oleObj>
              </mc:Choice>
              <mc:Fallback>
                <p:oleObj name="Document" r:id="rId5" imgW="7735407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7234237" cy="603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3" name="标题 1"/>
          <p:cNvSpPr>
            <a:spLocks/>
          </p:cNvSpPr>
          <p:nvPr/>
        </p:nvSpPr>
        <p:spPr bwMode="auto">
          <a:xfrm>
            <a:off x="611188" y="1158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58850" y="1700213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700213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62038" y="1092200"/>
          <a:ext cx="7396162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Document" r:id="rId10" imgW="7596811" imgH="2266975" progId="Word.Document.8">
                  <p:embed/>
                </p:oleObj>
              </mc:Choice>
              <mc:Fallback>
                <p:oleObj name="Document" r:id="rId10" imgW="7596811" imgH="226697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1092200"/>
                        <a:ext cx="7396162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1336675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36675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916113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16113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492375"/>
          <a:ext cx="7108825" cy="344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Document" r:id="rId5" imgW="7592492" imgH="3672089" progId="Word.Document.8">
                  <p:embed/>
                </p:oleObj>
              </mc:Choice>
              <mc:Fallback>
                <p:oleObj name="Document" r:id="rId5" imgW="7592492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92375"/>
                        <a:ext cx="7108825" cy="344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99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2349500"/>
          <a:ext cx="7412037" cy="630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Document" r:id="rId7" imgW="7918640" imgH="6735763" progId="Word.Document.8">
                  <p:embed/>
                </p:oleObj>
              </mc:Choice>
              <mc:Fallback>
                <p:oleObj name="Document" r:id="rId7" imgW="7918640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7412037" cy="630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9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123950" y="2133600"/>
          <a:ext cx="7408863" cy="799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Document" r:id="rId7" imgW="7529494" imgH="8123597" progId="Word.Document.8">
                  <p:embed/>
                </p:oleObj>
              </mc:Choice>
              <mc:Fallback>
                <p:oleObj name="Document" r:id="rId7" imgW="7529494" imgH="812359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2133600"/>
                        <a:ext cx="7408863" cy="799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4" name="Object 3"/>
          <p:cNvGraphicFramePr>
            <a:graphicFrameLocks noChangeAspect="1"/>
          </p:cNvGraphicFramePr>
          <p:nvPr/>
        </p:nvGraphicFramePr>
        <p:xfrm>
          <a:off x="1136650" y="1368425"/>
          <a:ext cx="7396163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Document" r:id="rId10" imgW="7596811" imgH="2266975" progId="Word.Document.8">
                  <p:embed/>
                </p:oleObj>
              </mc:Choice>
              <mc:Fallback>
                <p:oleObj name="Document" r:id="rId10" imgW="7596811" imgH="226697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1368425"/>
                        <a:ext cx="7396163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54088" y="820738"/>
          <a:ext cx="7235825" cy="60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Document" r:id="rId5" imgW="7735407" imgH="6458196" progId="Word.Document.8">
                  <p:embed/>
                </p:oleObj>
              </mc:Choice>
              <mc:Fallback>
                <p:oleObj name="Document" r:id="rId5" imgW="7735407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820738"/>
                        <a:ext cx="7235825" cy="603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讲　直线与圆</a:t>
            </a:r>
            <a:endParaRPr lang="en-US" altLang="zh-CN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30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196975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96975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196975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96975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557338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57338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60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412875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22375" y="1455738"/>
          <a:ext cx="7488238" cy="534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Document" r:id="rId7" imgW="7775365" imgH="5567535" progId="Word.Document.8">
                  <p:embed/>
                </p:oleObj>
              </mc:Choice>
              <mc:Fallback>
                <p:oleObj name="Document" r:id="rId7" imgW="7775365" imgH="556753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1455738"/>
                        <a:ext cx="7488238" cy="534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4125" y="2060575"/>
          <a:ext cx="7456488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Document" r:id="rId7" imgW="7775365" imgH="5567535" progId="Word.Document.8">
                  <p:embed/>
                </p:oleObj>
              </mc:Choice>
              <mc:Fallback>
                <p:oleObj name="Document" r:id="rId7" imgW="7775365" imgH="556753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2060575"/>
                        <a:ext cx="7456488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492375"/>
          <a:ext cx="7108825" cy="344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8" name="Document" r:id="rId5" imgW="7592492" imgH="3672089" progId="Word.Document.8">
                  <p:embed/>
                </p:oleObj>
              </mc:Choice>
              <mc:Fallback>
                <p:oleObj name="Document" r:id="rId5" imgW="7592492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92375"/>
                        <a:ext cx="7108825" cy="344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16013" y="2205038"/>
          <a:ext cx="7186612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Document" r:id="rId5" imgW="7591772" imgH="3378322" progId="Word.Document.8">
                  <p:embed/>
                </p:oleObj>
              </mc:Choice>
              <mc:Fallback>
                <p:oleObj name="Document" r:id="rId5" imgW="7591772" imgH="337832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05038"/>
                        <a:ext cx="7186612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38238" y="1017588"/>
          <a:ext cx="70104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Document" r:id="rId5" imgW="7504655" imgH="6538118" progId="Word.Document.8">
                  <p:embed/>
                </p:oleObj>
              </mc:Choice>
              <mc:Fallback>
                <p:oleObj name="Document" r:id="rId5" imgW="7504655" imgH="653811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1017588"/>
                        <a:ext cx="70104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2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sp>
        <p:nvSpPr>
          <p:cNvPr id="5427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408113"/>
          <a:ext cx="737235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Document" r:id="rId5" imgW="7879401" imgH="4953000" progId="Word.Document.8">
                  <p:embed/>
                </p:oleObj>
              </mc:Choice>
              <mc:Fallback>
                <p:oleObj name="Document" r:id="rId5" imgW="7879401" imgH="495300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08113"/>
                        <a:ext cx="7372350" cy="439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95388" y="1160463"/>
          <a:ext cx="6999287" cy="356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Document" r:id="rId7" imgW="7386219" imgH="3763891" progId="Word.Document.8">
                  <p:embed/>
                </p:oleObj>
              </mc:Choice>
              <mc:Fallback>
                <p:oleObj name="Document" r:id="rId7" imgW="7386219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1160463"/>
                        <a:ext cx="6999287" cy="356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44575" y="2525713"/>
          <a:ext cx="6324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Document" r:id="rId10" imgW="5479366" imgH="857901" progId="Word.Document.8">
                  <p:embed/>
                </p:oleObj>
              </mc:Choice>
              <mc:Fallback>
                <p:oleObj name="Document" r:id="rId10" imgW="5479366" imgH="857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525713"/>
                        <a:ext cx="6324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54125" y="3527425"/>
          <a:ext cx="7151688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Document" r:id="rId13" imgW="7362100" imgH="3170237" progId="Word.Document.8">
                  <p:embed/>
                </p:oleObj>
              </mc:Choice>
              <mc:Fallback>
                <p:oleObj name="Document" r:id="rId13" imgW="7362100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3527425"/>
                        <a:ext cx="7151688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sp>
        <p:nvSpPr>
          <p:cNvPr id="5530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408113"/>
          <a:ext cx="737235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Document" r:id="rId5" imgW="7879401" imgH="5151365" progId="Word.Document.8">
                  <p:embed/>
                </p:oleObj>
              </mc:Choice>
              <mc:Fallback>
                <p:oleObj name="Document" r:id="rId5" imgW="7879401" imgH="515136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08113"/>
                        <a:ext cx="7372350" cy="439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412875"/>
          <a:ext cx="7385050" cy="789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7" name="Document" r:id="rId5" imgW="7797684" imgH="8347162" progId="Word.Document.8">
                  <p:embed/>
                </p:oleObj>
              </mc:Choice>
              <mc:Fallback>
                <p:oleObj name="Document" r:id="rId5" imgW="7797684" imgH="83471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12875"/>
                        <a:ext cx="7385050" cy="789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sp>
        <p:nvSpPr>
          <p:cNvPr id="5734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96950" y="1125538"/>
          <a:ext cx="7713663" cy="636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Document" r:id="rId5" imgW="8147952" imgH="6724963" progId="Word.Document.8">
                  <p:embed/>
                </p:oleObj>
              </mc:Choice>
              <mc:Fallback>
                <p:oleObj name="Document" r:id="rId5" imgW="8147952" imgH="67249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1125538"/>
                        <a:ext cx="7713663" cy="636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42988" y="787400"/>
          <a:ext cx="7805737" cy="574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Document" r:id="rId5" imgW="7805604" imgH="5745739" progId="Word.Document.8">
                  <p:embed/>
                </p:oleObj>
              </mc:Choice>
              <mc:Fallback>
                <p:oleObj name="Document" r:id="rId5" imgW="7805604" imgH="574573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787400"/>
                        <a:ext cx="7805737" cy="574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73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125538"/>
          <a:ext cx="7397750" cy="814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9" name="Document" r:id="rId5" imgW="7920080" imgH="8717251" progId="Word.Document.8">
                  <p:embed/>
                </p:oleObj>
              </mc:Choice>
              <mc:Fallback>
                <p:oleObj name="Document" r:id="rId5" imgW="7920080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397750" cy="814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83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908050"/>
          <a:ext cx="7397750" cy="814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3" name="Document" r:id="rId5" imgW="7920080" imgH="8717251" progId="Word.Document.8">
                  <p:embed/>
                </p:oleObj>
              </mc:Choice>
              <mc:Fallback>
                <p:oleObj name="Document" r:id="rId5" imgW="7920080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7397750" cy="814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2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indent="266700" algn="ctr">
              <a:spcAft>
                <a:spcPts val="0"/>
              </a:spcAft>
              <a:defRPr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　</a:t>
            </a:r>
            <a:r>
              <a:rPr lang="zh-CN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讲　椭圆、双曲线、抛物线</a:t>
            </a:r>
            <a:endParaRPr lang="zh-CN" altLang="zh-CN" sz="4400" kern="100" dirty="0" smtClean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6144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144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6144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4575" y="1230313"/>
          <a:ext cx="72278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Document" r:id="rId7" imgW="7442017" imgH="2857749" progId="Word.Document.8">
                  <p:embed/>
                </p:oleObj>
              </mc:Choice>
              <mc:Fallback>
                <p:oleObj name="Document" r:id="rId7" imgW="74420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230313"/>
                        <a:ext cx="72278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894013"/>
          <a:ext cx="37750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Document" r:id="rId10" imgW="3988527" imgH="791972" progId="Word.Document.8">
                  <p:embed/>
                </p:oleObj>
              </mc:Choice>
              <mc:Fallback>
                <p:oleObj name="Document" r:id="rId10" imgW="3988527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94013"/>
                        <a:ext cx="377507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4575" y="3763963"/>
          <a:ext cx="7456488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Document" r:id="rId13" imgW="7588532" imgH="3170237" progId="Word.Document.8">
                  <p:embed/>
                </p:oleObj>
              </mc:Choice>
              <mc:Fallback>
                <p:oleObj name="Document" r:id="rId13" imgW="7588532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763963"/>
                        <a:ext cx="7456488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5538" y="984250"/>
          <a:ext cx="6975475" cy="398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0" name="Document" r:id="rId7" imgW="7273183" imgH="4160981" progId="Word.Document.8">
                  <p:embed/>
                </p:oleObj>
              </mc:Choice>
              <mc:Fallback>
                <p:oleObj name="Document" r:id="rId7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984250"/>
                        <a:ext cx="6975475" cy="398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08088" y="2365375"/>
          <a:ext cx="278765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1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2365375"/>
                        <a:ext cx="278765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309688" y="3462338"/>
          <a:ext cx="6880225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Document" r:id="rId13" imgW="7262383" imgH="3368602" progId="Word.Document.8">
                  <p:embed/>
                </p:oleObj>
              </mc:Choice>
              <mc:Fallback>
                <p:oleObj name="Document" r:id="rId13" imgW="7262383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3462338"/>
                        <a:ext cx="6880225" cy="319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43013" y="1055688"/>
          <a:ext cx="7000875" cy="3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" name="Document" r:id="rId7" imgW="7208385" imgH="3565526" progId="Word.Document.8">
                  <p:embed/>
                </p:oleObj>
              </mc:Choice>
              <mc:Fallback>
                <p:oleObj name="Document" r:id="rId7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055688"/>
                        <a:ext cx="7000875" cy="346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08063" y="3357563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357563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84275" y="4002088"/>
          <a:ext cx="7291388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Document" r:id="rId13" imgW="7595731" imgH="3763891" progId="Word.Document.8">
                  <p:embed/>
                </p:oleObj>
              </mc:Choice>
              <mc:Fallback>
                <p:oleObj name="Document" r:id="rId13" imgW="7595731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4002088"/>
                        <a:ext cx="7291388" cy="360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20788" y="1125538"/>
          <a:ext cx="72390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Document" r:id="rId7" imgW="7452817" imgH="2857749" progId="Word.Document.8">
                  <p:embed/>
                </p:oleObj>
              </mc:Choice>
              <mc:Fallback>
                <p:oleObj name="Document" r:id="rId7" imgW="74528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125538"/>
                        <a:ext cx="723900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2841625"/>
          <a:ext cx="35290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Document" r:id="rId10" imgW="3774059" imgH="789092" progId="Word.Document.8">
                  <p:embed/>
                </p:oleObj>
              </mc:Choice>
              <mc:Fallback>
                <p:oleObj name="Document" r:id="rId10" imgW="3774059" imgH="7890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41625"/>
                        <a:ext cx="352901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71588" y="3716338"/>
          <a:ext cx="7137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Document" r:id="rId13" imgW="7442737" imgH="2765587" progId="Word.Document.8">
                  <p:embed/>
                </p:oleObj>
              </mc:Choice>
              <mc:Fallback>
                <p:oleObj name="Document" r:id="rId13" imgW="7442737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588" y="3716338"/>
                        <a:ext cx="7137400" cy="264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16038" y="908050"/>
          <a:ext cx="692785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8" name="Document" r:id="rId7" imgW="7319261" imgH="3565526" progId="Word.Document.8">
                  <p:embed/>
                </p:oleObj>
              </mc:Choice>
              <mc:Fallback>
                <p:oleObj name="Document" r:id="rId7" imgW="7319261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908050"/>
                        <a:ext cx="692785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38238" y="3108325"/>
          <a:ext cx="278606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3108325"/>
                        <a:ext cx="278606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28713" y="3806825"/>
          <a:ext cx="7304087" cy="267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Document" r:id="rId13" imgW="7528774" imgH="2757667" progId="Word.Document.8">
                  <p:embed/>
                </p:oleObj>
              </mc:Choice>
              <mc:Fallback>
                <p:oleObj name="Document" r:id="rId13" imgW="7528774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3806825"/>
                        <a:ext cx="7304087" cy="267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4425" y="1055688"/>
          <a:ext cx="7396163" cy="346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2" name="Document" r:id="rId7" imgW="8022316" imgH="3763891" progId="Word.Document.8">
                  <p:embed/>
                </p:oleObj>
              </mc:Choice>
              <mc:Fallback>
                <p:oleObj name="Document" r:id="rId7" imgW="8022316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055688"/>
                        <a:ext cx="7396163" cy="346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31888" y="3014663"/>
          <a:ext cx="26892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Document" r:id="rId10" imgW="2947134" imgH="990685" progId="Word.Document.8">
                  <p:embed/>
                </p:oleObj>
              </mc:Choice>
              <mc:Fallback>
                <p:oleObj name="Document" r:id="rId10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3014663"/>
                        <a:ext cx="26892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36650" y="3736975"/>
          <a:ext cx="7456488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Document" r:id="rId13" imgW="7776085" imgH="4556270" progId="Word.Document.8">
                  <p:embed/>
                </p:oleObj>
              </mc:Choice>
              <mc:Fallback>
                <p:oleObj name="Document" r:id="rId13" imgW="7776085" imgH="45562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3736975"/>
                        <a:ext cx="7456488" cy="437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08088" y="762000"/>
          <a:ext cx="7032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6" name="Document" r:id="rId7" imgW="7507895" imgH="3763891" progId="Word.Document.8">
                  <p:embed/>
                </p:oleObj>
              </mc:Choice>
              <mc:Fallback>
                <p:oleObj name="Document" r:id="rId7" imgW="7507895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762000"/>
                        <a:ext cx="7032625" cy="352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54100" y="3068638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7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3068638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44575" y="3787775"/>
          <a:ext cx="6999288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Document" r:id="rId13" imgW="7384059" imgH="3440243" progId="Word.Document.8">
                  <p:embed/>
                </p:oleObj>
              </mc:Choice>
              <mc:Fallback>
                <p:oleObj name="Document" r:id="rId13" imgW="7384059" imgH="344024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787775"/>
                        <a:ext cx="6999288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66800" y="1125538"/>
          <a:ext cx="7362825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25538"/>
                        <a:ext cx="7362825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25500" y="3068638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1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3068638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66800" y="3908425"/>
          <a:ext cx="7402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Document" r:id="rId13" imgW="7812084" imgH="5547014" progId="Word.Document.8">
                  <p:embed/>
                </p:oleObj>
              </mc:Choice>
              <mc:Fallback>
                <p:oleObj name="Document" r:id="rId13" imgW="7812084" imgH="55470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908425"/>
                        <a:ext cx="7402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66800" y="1125538"/>
          <a:ext cx="726757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25538"/>
                        <a:ext cx="7267575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95363" y="3008313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3008313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982663" y="4087813"/>
          <a:ext cx="7402512" cy="237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Document" r:id="rId13" imgW="7773925" imgH="2501341" progId="Word.Document.8">
                  <p:embed/>
                </p:oleObj>
              </mc:Choice>
              <mc:Fallback>
                <p:oleObj name="Document" r:id="rId13" imgW="7773925" imgH="250134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4087813"/>
                        <a:ext cx="7402512" cy="237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66800" y="1120775"/>
          <a:ext cx="7205663" cy="448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Document" r:id="rId7" imgW="7985958" imgH="4979281" progId="Word.Document.8">
                  <p:embed/>
                </p:oleObj>
              </mc:Choice>
              <mc:Fallback>
                <p:oleObj name="Document" r:id="rId7" imgW="7985958" imgH="49792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20775"/>
                        <a:ext cx="7205663" cy="448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66800" y="5060950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060950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827088" y="1700213"/>
          <a:ext cx="7773987" cy="356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8" name="Document" r:id="rId7" imgW="7773925" imgH="3566246" progId="Word.Document.8">
                  <p:embed/>
                </p:oleObj>
              </mc:Choice>
              <mc:Fallback>
                <p:oleObj name="Document" r:id="rId7" imgW="7773925" imgH="356624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7773987" cy="356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84263" y="2060575"/>
          <a:ext cx="726757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2060575"/>
                        <a:ext cx="7267575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84263" y="4076700"/>
          <a:ext cx="5726112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4076700"/>
                        <a:ext cx="5726112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936625" y="1196975"/>
          <a:ext cx="7727950" cy="49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Document" r:id="rId7" imgW="7773925" imgH="4953000" progId="Word.Document.8">
                  <p:embed/>
                </p:oleObj>
              </mc:Choice>
              <mc:Fallback>
                <p:oleObj name="Document" r:id="rId7" imgW="7773925" imgH="4953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1196975"/>
                        <a:ext cx="7727950" cy="492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b="1" smtClean="0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16013" y="1628775"/>
          <a:ext cx="72390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9" name="Document" r:id="rId5" imgW="7769063" imgH="4424964" progId="Word.Document.8">
                  <p:embed/>
                </p:oleObj>
              </mc:Choice>
              <mc:Fallback>
                <p:oleObj name="Document" r:id="rId5" imgW="7769063" imgH="442496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775"/>
                        <a:ext cx="7239000" cy="412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4275" y="1055688"/>
          <a:ext cx="7045325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Document" r:id="rId7" imgW="7246544" imgH="3686129" progId="Word.Document.8">
                  <p:embed/>
                </p:oleObj>
              </mc:Choice>
              <mc:Fallback>
                <p:oleObj name="Document" r:id="rId7" imgW="7246544" imgH="36861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1055688"/>
                        <a:ext cx="7045325" cy="357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27088" y="2843213"/>
          <a:ext cx="551021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Document" r:id="rId10" imgW="5814514" imgH="792379" progId="Word.Document.8">
                  <p:embed/>
                </p:oleObj>
              </mc:Choice>
              <mc:Fallback>
                <p:oleObj name="Document" r:id="rId10" imgW="5814514" imgH="792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43213"/>
                        <a:ext cx="5510212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42988" y="3933825"/>
          <a:ext cx="7326312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Document" r:id="rId13" imgW="7737926" imgH="3170237" progId="Word.Document.8">
                  <p:embed/>
                </p:oleObj>
              </mc:Choice>
              <mc:Fallback>
                <p:oleObj name="Document" r:id="rId13" imgW="7737926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933825"/>
                        <a:ext cx="7326312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37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489825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Document" r:id="rId5" imgW="7806324" imgH="5759419" progId="Word.Document.8">
                  <p:embed/>
                </p:oleObj>
              </mc:Choice>
              <mc:Fallback>
                <p:oleObj name="Document" r:id="rId5" imgW="780632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489825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4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052513"/>
          <a:ext cx="7489825" cy="614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8" name="Document" r:id="rId7" imgW="7809564" imgH="6399515" progId="Word.Document.8">
                  <p:embed/>
                </p:oleObj>
              </mc:Choice>
              <mc:Fallback>
                <p:oleObj name="Document" r:id="rId7" imgW="7809564" imgH="63995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489825" cy="614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57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012825"/>
          <a:ext cx="7402513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4" name="Document" r:id="rId7" imgW="7809564" imgH="6196110" progId="Word.Document.8">
                  <p:embed/>
                </p:oleObj>
              </mc:Choice>
              <mc:Fallback>
                <p:oleObj name="Document" r:id="rId7" imgW="7809564" imgH="61961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12825"/>
                        <a:ext cx="7402513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047750" y="4149725"/>
          <a:ext cx="7337425" cy="193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5" name="Document" r:id="rId10" imgW="7752326" imgH="2041609" progId="Word.Document.8">
                  <p:embed/>
                </p:oleObj>
              </mc:Choice>
              <mc:Fallback>
                <p:oleObj name="Document" r:id="rId10" imgW="7752326" imgH="20416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149725"/>
                        <a:ext cx="7337425" cy="193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836613"/>
          <a:ext cx="7539038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36613"/>
                        <a:ext cx="7539038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2133600"/>
          <a:ext cx="7539037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0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133600"/>
                        <a:ext cx="7539037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88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8388"/>
          <a:ext cx="7539038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4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8388"/>
                        <a:ext cx="7539038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98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773238"/>
          <a:ext cx="7539037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8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73238"/>
                        <a:ext cx="7539037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6325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19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9825" y="1096963"/>
          <a:ext cx="7104063" cy="542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6" name="Document" r:id="rId7" imgW="7502855" imgH="5738899" progId="Word.Document.8">
                  <p:embed/>
                </p:oleObj>
              </mc:Choice>
              <mc:Fallback>
                <p:oleObj name="Document" r:id="rId7" imgW="7502855" imgH="57388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096963"/>
                        <a:ext cx="7104063" cy="542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29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03313" y="1268413"/>
          <a:ext cx="71088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2" name="Document" r:id="rId7" imgW="6162622" imgH="2706186" progId="Word.Document.8">
                  <p:embed/>
                </p:oleObj>
              </mc:Choice>
              <mc:Fallback>
                <p:oleObj name="Document" r:id="rId7" imgW="6162622" imgH="270618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1268413"/>
                        <a:ext cx="71088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1174750" y="3965575"/>
          <a:ext cx="7373938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" name="Document" r:id="rId10" imgW="7683928" imgH="3095715" progId="Word.Document.8">
                  <p:embed/>
                </p:oleObj>
              </mc:Choice>
              <mc:Fallback>
                <p:oleObj name="Document" r:id="rId10" imgW="7683928" imgH="30957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3965575"/>
                        <a:ext cx="7373938" cy="296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89050" y="1055688"/>
          <a:ext cx="7081838" cy="393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Document" r:id="rId7" imgW="7483775" imgH="4160981" progId="Word.Document.8">
                  <p:embed/>
                </p:oleObj>
              </mc:Choice>
              <mc:Fallback>
                <p:oleObj name="Document" r:id="rId7" imgW="7483775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1055688"/>
                        <a:ext cx="7081838" cy="393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12825" y="2166938"/>
          <a:ext cx="272097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2166938"/>
                        <a:ext cx="2720975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74750" y="3068638"/>
          <a:ext cx="7196138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Document" r:id="rId13" imgW="7324301" imgH="2773867" progId="Word.Document.8">
                  <p:embed/>
                </p:oleObj>
              </mc:Choice>
              <mc:Fallback>
                <p:oleObj name="Document" r:id="rId13" imgW="7324301" imgH="2773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3068638"/>
                        <a:ext cx="7196138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39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989138"/>
          <a:ext cx="74025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Document" r:id="rId7" imgW="7713087" imgH="8123597" progId="Word.Document.8">
                  <p:embed/>
                </p:oleObj>
              </mc:Choice>
              <mc:Fallback>
                <p:oleObj name="Document" r:id="rId7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89138"/>
                        <a:ext cx="74025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49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68413"/>
          <a:ext cx="74025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Document" r:id="rId7" imgW="7713087" imgH="8123597" progId="Word.Document.8">
                  <p:embed/>
                </p:oleObj>
              </mc:Choice>
              <mc:Fallback>
                <p:oleObj name="Document" r:id="rId7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4025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7900" y="1066800"/>
          <a:ext cx="7442200" cy="55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2" name="Document" r:id="rId5" imgW="7871122" imgH="5915303" progId="Word.Document.8">
                  <p:embed/>
                </p:oleObj>
              </mc:Choice>
              <mc:Fallback>
                <p:oleObj name="Document" r:id="rId5" imgW="787112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066800"/>
                        <a:ext cx="7442200" cy="558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70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89013" y="879475"/>
          <a:ext cx="7210425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8" name="Document" r:id="rId7" imgW="7615171" imgH="4738795" progId="Word.Document.8">
                  <p:embed/>
                </p:oleObj>
              </mc:Choice>
              <mc:Fallback>
                <p:oleObj name="Document" r:id="rId7" imgW="7615171" imgH="473879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879475"/>
                        <a:ext cx="7210425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87450" y="5168900"/>
          <a:ext cx="7162800" cy="525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" name="Document" r:id="rId10" imgW="7569452" imgH="5943744" progId="Word.Document.8">
                  <p:embed/>
                </p:oleObj>
              </mc:Choice>
              <mc:Fallback>
                <p:oleObj name="Document" r:id="rId10" imgW="7569452" imgH="594374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168900"/>
                        <a:ext cx="7162800" cy="525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80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544638"/>
          <a:ext cx="7162800" cy="525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Document" r:id="rId7" imgW="7569452" imgH="5943744" progId="Word.Document.8">
                  <p:embed/>
                </p:oleObj>
              </mc:Choice>
              <mc:Fallback>
                <p:oleObj name="Document" r:id="rId7" imgW="7569452" imgH="594374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544638"/>
                        <a:ext cx="7162800" cy="525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50925" y="1228725"/>
          <a:ext cx="7162800" cy="525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4" name="Document" r:id="rId7" imgW="7569452" imgH="5943744" progId="Word.Document.8">
                  <p:embed/>
                </p:oleObj>
              </mc:Choice>
              <mc:Fallback>
                <p:oleObj name="Document" r:id="rId7" imgW="7569452" imgH="594374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925" y="1228725"/>
                        <a:ext cx="7162800" cy="525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01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1700213"/>
          <a:ext cx="7108825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8" name="Document" r:id="rId7" imgW="7594292" imgH="4168901" progId="Word.Document.8">
                  <p:embed/>
                </p:oleObj>
              </mc:Choice>
              <mc:Fallback>
                <p:oleObj name="Document" r:id="rId7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700213"/>
                        <a:ext cx="7108825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11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17613" y="1003300"/>
          <a:ext cx="7315200" cy="703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2" name="Document" r:id="rId7" imgW="7624890" imgH="7329777" progId="Word.Document.8">
                  <p:embed/>
                </p:oleObj>
              </mc:Choice>
              <mc:Fallback>
                <p:oleObj name="Document" r:id="rId7" imgW="7624890" imgH="73297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1003300"/>
                        <a:ext cx="7315200" cy="703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1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68375" y="908050"/>
          <a:ext cx="7315200" cy="703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8" name="Document" r:id="rId7" imgW="7624890" imgH="7329777" progId="Word.Document.8">
                  <p:embed/>
                </p:oleObj>
              </mc:Choice>
              <mc:Fallback>
                <p:oleObj name="Document" r:id="rId7" imgW="7624890" imgH="73297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908050"/>
                        <a:ext cx="7315200" cy="703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57300" y="5300663"/>
          <a:ext cx="7381875" cy="225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9" name="Document" r:id="rId10" imgW="7957519" imgH="2440139" progId="Word.Document.8">
                  <p:embed/>
                </p:oleObj>
              </mc:Choice>
              <mc:Fallback>
                <p:oleObj name="Document" r:id="rId10" imgW="7957519" imgH="2440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5300663"/>
                        <a:ext cx="7381875" cy="225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31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4425" y="1125538"/>
          <a:ext cx="7478713" cy="712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Document" r:id="rId7" imgW="7897041" imgH="7528142" progId="Word.Document.8">
                  <p:embed/>
                </p:oleObj>
              </mc:Choice>
              <mc:Fallback>
                <p:oleObj name="Document" r:id="rId7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125538"/>
                        <a:ext cx="7478713" cy="712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08063" y="1266825"/>
          <a:ext cx="7421562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Document" r:id="rId7" imgW="8045716" imgH="2959272" progId="Word.Document.8">
                  <p:embed/>
                </p:oleObj>
              </mc:Choice>
              <mc:Fallback>
                <p:oleObj name="Document" r:id="rId7" imgW="8045716" imgH="295927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1266825"/>
                        <a:ext cx="7421562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3288" y="2781300"/>
          <a:ext cx="42672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Document" r:id="rId10" imgW="4562480" imgH="789092" progId="Word.Document.8">
                  <p:embed/>
                </p:oleObj>
              </mc:Choice>
              <mc:Fallback>
                <p:oleObj name="Document" r:id="rId10" imgW="4562480" imgH="7890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2781300"/>
                        <a:ext cx="426720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31888" y="3287713"/>
          <a:ext cx="73152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Document" r:id="rId13" imgW="7539573" imgH="2746506" progId="Word.Document.8">
                  <p:embed/>
                </p:oleObj>
              </mc:Choice>
              <mc:Fallback>
                <p:oleObj name="Document" r:id="rId13" imgW="7539573" imgH="274650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3287713"/>
                        <a:ext cx="73152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42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4425" y="1125538"/>
          <a:ext cx="7478713" cy="712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Document" r:id="rId7" imgW="7897041" imgH="7528142" progId="Word.Document.8">
                  <p:embed/>
                </p:oleObj>
              </mc:Choice>
              <mc:Fallback>
                <p:oleObj name="Document" r:id="rId7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125538"/>
                        <a:ext cx="7478713" cy="712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66800"/>
          <a:ext cx="7543800" cy="567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8" name="Document" r:id="rId5" imgW="7861762" imgH="5915303" progId="Word.Document.8">
                  <p:embed/>
                </p:oleObj>
              </mc:Choice>
              <mc:Fallback>
                <p:oleObj name="Document" r:id="rId5" imgW="786176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66800"/>
                        <a:ext cx="7543800" cy="567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62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90613" y="1135063"/>
          <a:ext cx="7018337" cy="454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4" name="Document" r:id="rId7" imgW="7596091" imgH="4921319" progId="Word.Document.8">
                  <p:embed/>
                </p:oleObj>
              </mc:Choice>
              <mc:Fallback>
                <p:oleObj name="Document" r:id="rId7" imgW="7596091" imgH="492131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1135063"/>
                        <a:ext cx="7018337" cy="454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57288" y="5337175"/>
          <a:ext cx="6940550" cy="233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5" name="Document" r:id="rId10" imgW="7584932" imgH="2556062" progId="Word.Document.8">
                  <p:embed/>
                </p:oleObj>
              </mc:Choice>
              <mc:Fallback>
                <p:oleObj name="Document" r:id="rId10" imgW="7584932" imgH="25560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5337175"/>
                        <a:ext cx="6940550" cy="233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72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196975"/>
          <a:ext cx="7029450" cy="797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6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96975"/>
                        <a:ext cx="7029450" cy="797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83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196975"/>
          <a:ext cx="7029450" cy="797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0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96975"/>
                        <a:ext cx="7029450" cy="797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93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5538" y="1989138"/>
          <a:ext cx="7585075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4" name="Document" r:id="rId7" imgW="7584932" imgH="4168901" progId="Word.Document.8">
                  <p:embed/>
                </p:oleObj>
              </mc:Choice>
              <mc:Fallback>
                <p:oleObj name="Document" r:id="rId7" imgW="758493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1989138"/>
                        <a:ext cx="7585075" cy="416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03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118350" cy="547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0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118350" cy="547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49363" y="3733800"/>
          <a:ext cx="6940550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1" name="Document" r:id="rId10" imgW="7486295" imgH="2535181" progId="Word.Document.8">
                  <p:embed/>
                </p:oleObj>
              </mc:Choice>
              <mc:Fallback>
                <p:oleObj name="Document" r:id="rId10" imgW="7486295" imgH="25351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3733800"/>
                        <a:ext cx="6940550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13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1055688"/>
          <a:ext cx="6945312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2" name="Document" r:id="rId7" imgW="7510414" imgH="7924872" progId="Word.Document.8">
                  <p:embed/>
                </p:oleObj>
              </mc:Choice>
              <mc:Fallback>
                <p:oleObj name="Document" r:id="rId7" imgW="7510414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055688"/>
                        <a:ext cx="6945312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44600" y="1628775"/>
          <a:ext cx="6945313" cy="732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6" name="Document" r:id="rId7" imgW="7510414" imgH="7924872" progId="Word.Document.8">
                  <p:embed/>
                </p:oleObj>
              </mc:Choice>
              <mc:Fallback>
                <p:oleObj name="Document" r:id="rId7" imgW="7510414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1628775"/>
                        <a:ext cx="6945313" cy="732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2606675"/>
          <a:ext cx="7097712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0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606675"/>
                        <a:ext cx="7097712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1356</Words>
  <Application>Microsoft Office PowerPoint</Application>
  <PresentationFormat>全屏显示(4:3)</PresentationFormat>
  <Paragraphs>570</Paragraphs>
  <Slides>187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187</vt:i4>
      </vt:variant>
    </vt:vector>
  </HeadingPairs>
  <TitlesOfParts>
    <vt:vector size="199" baseType="lpstr">
      <vt:lpstr>黑体</vt:lpstr>
      <vt:lpstr>楷体_GB2312</vt:lpstr>
      <vt:lpstr>宋体</vt:lpstr>
      <vt:lpstr>幼圆</vt:lpstr>
      <vt:lpstr>Arial</vt:lpstr>
      <vt:lpstr>Calibri</vt:lpstr>
      <vt:lpstr>Courier New</vt:lpstr>
      <vt:lpstr>Times New Roman</vt:lpstr>
      <vt:lpstr>Office 主题​​</vt:lpstr>
      <vt:lpstr>1_Office 主题​​</vt:lpstr>
      <vt:lpstr>Document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334</cp:revision>
  <dcterms:created xsi:type="dcterms:W3CDTF">2012-12-07T08:03:34Z</dcterms:created>
  <dcterms:modified xsi:type="dcterms:W3CDTF">2015-10-16T05:55:19Z</dcterms:modified>
</cp:coreProperties>
</file>